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2" r:id="rId3"/>
    <p:sldId id="393" r:id="rId4"/>
    <p:sldId id="395" r:id="rId5"/>
    <p:sldId id="372" r:id="rId6"/>
    <p:sldId id="398" r:id="rId7"/>
    <p:sldId id="370" r:id="rId8"/>
    <p:sldId id="363" r:id="rId9"/>
    <p:sldId id="366" r:id="rId10"/>
    <p:sldId id="367" r:id="rId11"/>
    <p:sldId id="390" r:id="rId12"/>
  </p:sldIdLst>
  <p:sldSz cx="9144000" cy="5143500" type="screen16x9"/>
  <p:notesSz cx="6858000" cy="9144000"/>
  <p:embeddedFontLst>
    <p:embeddedFont>
      <p:font typeface="Anton" pitchFamily="2" charset="77"/>
      <p:regular r:id="rId15"/>
    </p:embeddedFont>
    <p:embeddedFont>
      <p:font typeface="Arial Rounded MT Bold" panose="020F0704030504030204" pitchFamily="34" charset="77"/>
      <p:regular r:id="rId16"/>
    </p:embeddedFont>
    <p:embeddedFont>
      <p:font typeface="Barlow Semi Condensed" pitchFamily="2" charset="77"/>
      <p:regular r:id="rId17"/>
      <p:bold r:id="rId18"/>
      <p:italic r:id="rId19"/>
      <p:boldItalic r:id="rId20"/>
    </p:embeddedFont>
    <p:embeddedFont>
      <p:font typeface="Fjalla One" panose="02000506040000020004" pitchFamily="2" charset="0"/>
      <p:regular r:id="rId21"/>
    </p:embeddedFont>
    <p:embeddedFont>
      <p:font typeface="Inconsolata" pitchFamily="49" charset="77"/>
      <p:regular r:id="rId22"/>
      <p:bold r:id="rId23"/>
    </p:embeddedFont>
    <p:embeddedFont>
      <p:font typeface="Roboto Slab Regular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entino, Claudio" initials="CC" lastIdx="1" clrIdx="0">
    <p:extLst>
      <p:ext uri="{19B8F6BF-5375-455C-9EA6-DF929625EA0E}">
        <p15:presenceInfo xmlns:p15="http://schemas.microsoft.com/office/powerpoint/2012/main" userId="S::claudio.cosentino@suez.com::6b587976-3391-43cc-bdb3-970d11bb22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D59"/>
    <a:srgbClr val="BEC4D6"/>
    <a:srgbClr val="FF7500"/>
    <a:srgbClr val="FBB68C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262" autoAdjust="0"/>
    <p:restoredTop sz="95694"/>
  </p:normalViewPr>
  <p:slideViewPr>
    <p:cSldViewPr snapToGrid="0" snapToObjects="1">
      <p:cViewPr varScale="1">
        <p:scale>
          <a:sx n="145" d="100"/>
          <a:sy n="145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086E5-7019-4EF8-B5B9-39434A7F080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AEDB91-57F8-4523-BCB7-8E70498F04EA}">
      <dgm:prSet phldrT="[Text]"/>
      <dgm:spPr>
        <a:solidFill>
          <a:srgbClr val="1A1D56"/>
        </a:solidFill>
      </dgm:spPr>
      <dgm:t>
        <a:bodyPr/>
        <a:lstStyle/>
        <a:p>
          <a:r>
            <a:rPr lang="en-US" dirty="0"/>
            <a:t>   </a:t>
          </a:r>
        </a:p>
      </dgm:t>
    </dgm:pt>
    <dgm:pt modelId="{13D93F2F-82D8-4C54-AD26-E0185DE0825D}" type="parTrans" cxnId="{20F24FEE-EB42-4745-8836-13F839C3ACC7}">
      <dgm:prSet/>
      <dgm:spPr/>
      <dgm:t>
        <a:bodyPr/>
        <a:lstStyle/>
        <a:p>
          <a:endParaRPr lang="en-US"/>
        </a:p>
      </dgm:t>
    </dgm:pt>
    <dgm:pt modelId="{CF69DA9A-7E49-422B-97ED-ACD8394ED19E}" type="sibTrans" cxnId="{20F24FEE-EB42-4745-8836-13F839C3ACC7}">
      <dgm:prSet/>
      <dgm:spPr/>
      <dgm:t>
        <a:bodyPr/>
        <a:lstStyle/>
        <a:p>
          <a:endParaRPr lang="en-US"/>
        </a:p>
      </dgm:t>
    </dgm:pt>
    <dgm:pt modelId="{FF35A15C-3902-41B8-A393-F534B0F44442}">
      <dgm:prSet phldrT="[Text]"/>
      <dgm:spPr>
        <a:solidFill>
          <a:srgbClr val="BEC4D6"/>
        </a:solidFill>
      </dgm:spPr>
      <dgm:t>
        <a:bodyPr/>
        <a:lstStyle/>
        <a:p>
          <a:r>
            <a:rPr lang="en-US" dirty="0"/>
            <a:t>   </a:t>
          </a:r>
        </a:p>
      </dgm:t>
    </dgm:pt>
    <dgm:pt modelId="{5070DFE6-CD25-42D4-829B-D3EA644B24BA}" type="parTrans" cxnId="{DCD3010D-F49A-42C1-8EA1-3BF6CED7AD9E}">
      <dgm:prSet/>
      <dgm:spPr/>
      <dgm:t>
        <a:bodyPr/>
        <a:lstStyle/>
        <a:p>
          <a:endParaRPr lang="en-US"/>
        </a:p>
      </dgm:t>
    </dgm:pt>
    <dgm:pt modelId="{CE0701EC-0737-4073-9A89-47DAB6E99930}" type="sibTrans" cxnId="{DCD3010D-F49A-42C1-8EA1-3BF6CED7AD9E}">
      <dgm:prSet/>
      <dgm:spPr/>
      <dgm:t>
        <a:bodyPr/>
        <a:lstStyle/>
        <a:p>
          <a:endParaRPr lang="en-US"/>
        </a:p>
      </dgm:t>
    </dgm:pt>
    <dgm:pt modelId="{DCBFF00C-17C3-4CEA-B62F-651CC319B25A}">
      <dgm:prSet phldrT="[Text]"/>
      <dgm:spPr>
        <a:solidFill>
          <a:srgbClr val="FF7500"/>
        </a:solidFill>
      </dgm:spPr>
      <dgm:t>
        <a:bodyPr/>
        <a:lstStyle/>
        <a:p>
          <a:r>
            <a:rPr lang="en-US" dirty="0"/>
            <a:t>   </a:t>
          </a:r>
        </a:p>
      </dgm:t>
    </dgm:pt>
    <dgm:pt modelId="{9BFC3CBE-B42F-4998-BA24-32DD74CE2C4A}" type="parTrans" cxnId="{D944F19C-8393-43DB-8AD7-A437B66DEB5B}">
      <dgm:prSet/>
      <dgm:spPr/>
      <dgm:t>
        <a:bodyPr/>
        <a:lstStyle/>
        <a:p>
          <a:endParaRPr lang="en-US"/>
        </a:p>
      </dgm:t>
    </dgm:pt>
    <dgm:pt modelId="{51BA1C8D-772F-4BA5-BD74-4DD9A5D8F4E9}" type="sibTrans" cxnId="{D944F19C-8393-43DB-8AD7-A437B66DEB5B}">
      <dgm:prSet/>
      <dgm:spPr/>
      <dgm:t>
        <a:bodyPr/>
        <a:lstStyle/>
        <a:p>
          <a:endParaRPr lang="en-US"/>
        </a:p>
      </dgm:t>
    </dgm:pt>
    <dgm:pt modelId="{283C3EA1-6400-4A8F-B0D1-9A93E622E653}" type="pres">
      <dgm:prSet presAssocID="{E9D086E5-7019-4EF8-B5B9-39434A7F080A}" presName="Name0" presStyleCnt="0">
        <dgm:presLayoutVars>
          <dgm:chMax val="7"/>
          <dgm:resizeHandles val="exact"/>
        </dgm:presLayoutVars>
      </dgm:prSet>
      <dgm:spPr/>
    </dgm:pt>
    <dgm:pt modelId="{C6FB6158-7144-4214-A9DC-583263647378}" type="pres">
      <dgm:prSet presAssocID="{E9D086E5-7019-4EF8-B5B9-39434A7F080A}" presName="comp1" presStyleCnt="0"/>
      <dgm:spPr/>
    </dgm:pt>
    <dgm:pt modelId="{BAE1E262-D38D-4D40-8FB6-C2A5B1BBB360}" type="pres">
      <dgm:prSet presAssocID="{E9D086E5-7019-4EF8-B5B9-39434A7F080A}" presName="circle1" presStyleLbl="node1" presStyleIdx="0" presStyleCnt="3"/>
      <dgm:spPr/>
    </dgm:pt>
    <dgm:pt modelId="{057B5368-AA7C-44B0-96A1-A1E82DF0EB57}" type="pres">
      <dgm:prSet presAssocID="{E9D086E5-7019-4EF8-B5B9-39434A7F080A}" presName="c1text" presStyleLbl="node1" presStyleIdx="0" presStyleCnt="3">
        <dgm:presLayoutVars>
          <dgm:bulletEnabled val="1"/>
        </dgm:presLayoutVars>
      </dgm:prSet>
      <dgm:spPr/>
    </dgm:pt>
    <dgm:pt modelId="{C406E6C3-C407-4E54-9CDA-725C74D3048A}" type="pres">
      <dgm:prSet presAssocID="{E9D086E5-7019-4EF8-B5B9-39434A7F080A}" presName="comp2" presStyleCnt="0"/>
      <dgm:spPr/>
    </dgm:pt>
    <dgm:pt modelId="{D7278316-7139-4B47-A38C-BE4DFA071F29}" type="pres">
      <dgm:prSet presAssocID="{E9D086E5-7019-4EF8-B5B9-39434A7F080A}" presName="circle2" presStyleLbl="node1" presStyleIdx="1" presStyleCnt="3"/>
      <dgm:spPr/>
    </dgm:pt>
    <dgm:pt modelId="{AFD42414-F2AB-4F26-8577-0E133232F8CB}" type="pres">
      <dgm:prSet presAssocID="{E9D086E5-7019-4EF8-B5B9-39434A7F080A}" presName="c2text" presStyleLbl="node1" presStyleIdx="1" presStyleCnt="3">
        <dgm:presLayoutVars>
          <dgm:bulletEnabled val="1"/>
        </dgm:presLayoutVars>
      </dgm:prSet>
      <dgm:spPr/>
    </dgm:pt>
    <dgm:pt modelId="{2DBC6AC9-4935-4B48-8BC6-3E2A267577FD}" type="pres">
      <dgm:prSet presAssocID="{E9D086E5-7019-4EF8-B5B9-39434A7F080A}" presName="comp3" presStyleCnt="0"/>
      <dgm:spPr/>
    </dgm:pt>
    <dgm:pt modelId="{EEB2E85C-439D-48F5-9E5F-618DB4810D1A}" type="pres">
      <dgm:prSet presAssocID="{E9D086E5-7019-4EF8-B5B9-39434A7F080A}" presName="circle3" presStyleLbl="node1" presStyleIdx="2" presStyleCnt="3"/>
      <dgm:spPr/>
    </dgm:pt>
    <dgm:pt modelId="{70AE148D-D0AA-4F48-AB33-CEF7E37B83AC}" type="pres">
      <dgm:prSet presAssocID="{E9D086E5-7019-4EF8-B5B9-39434A7F080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558F0401-6AA2-48C3-A738-3C9281043937}" type="presOf" srcId="{DCBFF00C-17C3-4CEA-B62F-651CC319B25A}" destId="{EEB2E85C-439D-48F5-9E5F-618DB4810D1A}" srcOrd="0" destOrd="0" presId="urn:microsoft.com/office/officeart/2005/8/layout/venn2"/>
    <dgm:cxn modelId="{DCD3010D-F49A-42C1-8EA1-3BF6CED7AD9E}" srcId="{E9D086E5-7019-4EF8-B5B9-39434A7F080A}" destId="{FF35A15C-3902-41B8-A393-F534B0F44442}" srcOrd="1" destOrd="0" parTransId="{5070DFE6-CD25-42D4-829B-D3EA644B24BA}" sibTransId="{CE0701EC-0737-4073-9A89-47DAB6E99930}"/>
    <dgm:cxn modelId="{1EFF0F7D-A5DE-4521-8265-D22589987509}" type="presOf" srcId="{B9AEDB91-57F8-4523-BCB7-8E70498F04EA}" destId="{BAE1E262-D38D-4D40-8FB6-C2A5B1BBB360}" srcOrd="0" destOrd="0" presId="urn:microsoft.com/office/officeart/2005/8/layout/venn2"/>
    <dgm:cxn modelId="{23E1D59A-9661-4C12-9FDD-F2DD69E54263}" type="presOf" srcId="{DCBFF00C-17C3-4CEA-B62F-651CC319B25A}" destId="{70AE148D-D0AA-4F48-AB33-CEF7E37B83AC}" srcOrd="1" destOrd="0" presId="urn:microsoft.com/office/officeart/2005/8/layout/venn2"/>
    <dgm:cxn modelId="{D944F19C-8393-43DB-8AD7-A437B66DEB5B}" srcId="{E9D086E5-7019-4EF8-B5B9-39434A7F080A}" destId="{DCBFF00C-17C3-4CEA-B62F-651CC319B25A}" srcOrd="2" destOrd="0" parTransId="{9BFC3CBE-B42F-4998-BA24-32DD74CE2C4A}" sibTransId="{51BA1C8D-772F-4BA5-BD74-4DD9A5D8F4E9}"/>
    <dgm:cxn modelId="{944843A9-0EE7-4861-8771-C7A70BFDA88C}" type="presOf" srcId="{E9D086E5-7019-4EF8-B5B9-39434A7F080A}" destId="{283C3EA1-6400-4A8F-B0D1-9A93E622E653}" srcOrd="0" destOrd="0" presId="urn:microsoft.com/office/officeart/2005/8/layout/venn2"/>
    <dgm:cxn modelId="{7313B0DB-8774-4445-AC6C-9F5DEE7A2223}" type="presOf" srcId="{B9AEDB91-57F8-4523-BCB7-8E70498F04EA}" destId="{057B5368-AA7C-44B0-96A1-A1E82DF0EB57}" srcOrd="1" destOrd="0" presId="urn:microsoft.com/office/officeart/2005/8/layout/venn2"/>
    <dgm:cxn modelId="{93CBBBDD-7071-4707-8EE5-7CFA33DD88A2}" type="presOf" srcId="{FF35A15C-3902-41B8-A393-F534B0F44442}" destId="{D7278316-7139-4B47-A38C-BE4DFA071F29}" srcOrd="0" destOrd="0" presId="urn:microsoft.com/office/officeart/2005/8/layout/venn2"/>
    <dgm:cxn modelId="{922946EB-6C3F-418D-A677-664C73ADA911}" type="presOf" srcId="{FF35A15C-3902-41B8-A393-F534B0F44442}" destId="{AFD42414-F2AB-4F26-8577-0E133232F8CB}" srcOrd="1" destOrd="0" presId="urn:microsoft.com/office/officeart/2005/8/layout/venn2"/>
    <dgm:cxn modelId="{20F24FEE-EB42-4745-8836-13F839C3ACC7}" srcId="{E9D086E5-7019-4EF8-B5B9-39434A7F080A}" destId="{B9AEDB91-57F8-4523-BCB7-8E70498F04EA}" srcOrd="0" destOrd="0" parTransId="{13D93F2F-82D8-4C54-AD26-E0185DE0825D}" sibTransId="{CF69DA9A-7E49-422B-97ED-ACD8394ED19E}"/>
    <dgm:cxn modelId="{CE2248A7-8CC3-4436-97D8-C92E8644F46B}" type="presParOf" srcId="{283C3EA1-6400-4A8F-B0D1-9A93E622E653}" destId="{C6FB6158-7144-4214-A9DC-583263647378}" srcOrd="0" destOrd="0" presId="urn:microsoft.com/office/officeart/2005/8/layout/venn2"/>
    <dgm:cxn modelId="{E9CE0549-196F-4E86-9A48-C96838B245AC}" type="presParOf" srcId="{C6FB6158-7144-4214-A9DC-583263647378}" destId="{BAE1E262-D38D-4D40-8FB6-C2A5B1BBB360}" srcOrd="0" destOrd="0" presId="urn:microsoft.com/office/officeart/2005/8/layout/venn2"/>
    <dgm:cxn modelId="{A9FB33E8-3D12-47B4-87BE-D4CE7BC88778}" type="presParOf" srcId="{C6FB6158-7144-4214-A9DC-583263647378}" destId="{057B5368-AA7C-44B0-96A1-A1E82DF0EB57}" srcOrd="1" destOrd="0" presId="urn:microsoft.com/office/officeart/2005/8/layout/venn2"/>
    <dgm:cxn modelId="{E82C4605-E8CA-440A-B7A6-FF0D4A5C41CB}" type="presParOf" srcId="{283C3EA1-6400-4A8F-B0D1-9A93E622E653}" destId="{C406E6C3-C407-4E54-9CDA-725C74D3048A}" srcOrd="1" destOrd="0" presId="urn:microsoft.com/office/officeart/2005/8/layout/venn2"/>
    <dgm:cxn modelId="{ADC3DCF3-9E1C-4C9A-953B-E57E75F283C9}" type="presParOf" srcId="{C406E6C3-C407-4E54-9CDA-725C74D3048A}" destId="{D7278316-7139-4B47-A38C-BE4DFA071F29}" srcOrd="0" destOrd="0" presId="urn:microsoft.com/office/officeart/2005/8/layout/venn2"/>
    <dgm:cxn modelId="{A167065E-0046-46AC-881A-722D3A7F6100}" type="presParOf" srcId="{C406E6C3-C407-4E54-9CDA-725C74D3048A}" destId="{AFD42414-F2AB-4F26-8577-0E133232F8CB}" srcOrd="1" destOrd="0" presId="urn:microsoft.com/office/officeart/2005/8/layout/venn2"/>
    <dgm:cxn modelId="{B92ED9B4-788E-441C-B869-6E49D119D0F6}" type="presParOf" srcId="{283C3EA1-6400-4A8F-B0D1-9A93E622E653}" destId="{2DBC6AC9-4935-4B48-8BC6-3E2A267577FD}" srcOrd="2" destOrd="0" presId="urn:microsoft.com/office/officeart/2005/8/layout/venn2"/>
    <dgm:cxn modelId="{E90418C3-668E-4ABB-8597-1A9BB0685895}" type="presParOf" srcId="{2DBC6AC9-4935-4B48-8BC6-3E2A267577FD}" destId="{EEB2E85C-439D-48F5-9E5F-618DB4810D1A}" srcOrd="0" destOrd="0" presId="urn:microsoft.com/office/officeart/2005/8/layout/venn2"/>
    <dgm:cxn modelId="{CB5C2826-9EA8-4F3B-A3A2-D5750B9C56B0}" type="presParOf" srcId="{2DBC6AC9-4935-4B48-8BC6-3E2A267577FD}" destId="{70AE148D-D0AA-4F48-AB33-CEF7E37B83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1E262-D38D-4D40-8FB6-C2A5B1BBB360}">
      <dsp:nvSpPr>
        <dsp:cNvPr id="0" name=""/>
        <dsp:cNvSpPr/>
      </dsp:nvSpPr>
      <dsp:spPr>
        <a:xfrm>
          <a:off x="253120" y="0"/>
          <a:ext cx="3075553" cy="3075553"/>
        </a:xfrm>
        <a:prstGeom prst="ellipse">
          <a:avLst/>
        </a:prstGeom>
        <a:solidFill>
          <a:srgbClr val="1A1D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</a:t>
          </a:r>
        </a:p>
      </dsp:txBody>
      <dsp:txXfrm>
        <a:off x="1253443" y="153777"/>
        <a:ext cx="1074906" cy="461333"/>
      </dsp:txXfrm>
    </dsp:sp>
    <dsp:sp modelId="{D7278316-7139-4B47-A38C-BE4DFA071F29}">
      <dsp:nvSpPr>
        <dsp:cNvPr id="0" name=""/>
        <dsp:cNvSpPr/>
      </dsp:nvSpPr>
      <dsp:spPr>
        <a:xfrm>
          <a:off x="637564" y="768888"/>
          <a:ext cx="2306665" cy="2306665"/>
        </a:xfrm>
        <a:prstGeom prst="ellipse">
          <a:avLst/>
        </a:prstGeom>
        <a:solidFill>
          <a:srgbClr val="BEC4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</a:t>
          </a:r>
        </a:p>
      </dsp:txBody>
      <dsp:txXfrm>
        <a:off x="1253443" y="913055"/>
        <a:ext cx="1074906" cy="432499"/>
      </dsp:txXfrm>
    </dsp:sp>
    <dsp:sp modelId="{EEB2E85C-439D-48F5-9E5F-618DB4810D1A}">
      <dsp:nvSpPr>
        <dsp:cNvPr id="0" name=""/>
        <dsp:cNvSpPr/>
      </dsp:nvSpPr>
      <dsp:spPr>
        <a:xfrm>
          <a:off x="1022008" y="1537776"/>
          <a:ext cx="1537776" cy="1537776"/>
        </a:xfrm>
        <a:prstGeom prst="ellipse">
          <a:avLst/>
        </a:prstGeom>
        <a:solidFill>
          <a:srgbClr val="FF75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</a:t>
          </a:r>
        </a:p>
      </dsp:txBody>
      <dsp:txXfrm>
        <a:off x="1247210" y="1922221"/>
        <a:ext cx="1087372" cy="76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25EB52-1197-864C-9679-EC771FA9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433D69-C089-C744-8F81-48292C289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C43C7-B87F-964A-9C44-145FFA148208}" type="datetimeFigureOut">
              <a:t>31/05/2021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DCF80B-EB48-494B-9EF3-562252620F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CE87AF-5604-3A45-B17B-04B4C456C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126B3-B9A2-4D41-B642-391E2C48D0A5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56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Copyright Wize Alliance -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6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userDrawn="1">
  <p:cSld name="first slid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61;p4">
            <a:extLst>
              <a:ext uri="{FF2B5EF4-FFF2-40B4-BE49-F238E27FC236}">
                <a16:creationId xmlns:a16="http://schemas.microsoft.com/office/drawing/2014/main" id="{A4DD220D-0897-3E46-BB92-6ED399ACA4D8}"/>
              </a:ext>
            </a:extLst>
          </p:cNvPr>
          <p:cNvSpPr/>
          <p:nvPr userDrawn="1"/>
        </p:nvSpPr>
        <p:spPr>
          <a:xfrm rot="10800000" flipH="1">
            <a:off x="8138549" y="578"/>
            <a:ext cx="377302" cy="5219343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0;p2">
            <a:extLst>
              <a:ext uri="{FF2B5EF4-FFF2-40B4-BE49-F238E27FC236}">
                <a16:creationId xmlns:a16="http://schemas.microsoft.com/office/drawing/2014/main" id="{8C0E118E-8E70-A846-9997-89073CB67CF2}"/>
              </a:ext>
            </a:extLst>
          </p:cNvPr>
          <p:cNvSpPr/>
          <p:nvPr userDrawn="1"/>
        </p:nvSpPr>
        <p:spPr>
          <a:xfrm>
            <a:off x="0" y="0"/>
            <a:ext cx="4167900" cy="5143500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2;p2">
            <a:extLst>
              <a:ext uri="{FF2B5EF4-FFF2-40B4-BE49-F238E27FC236}">
                <a16:creationId xmlns:a16="http://schemas.microsoft.com/office/drawing/2014/main" id="{3B765A3E-0485-EB48-9838-F03985314E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05475" y="422950"/>
            <a:ext cx="2219400" cy="717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75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45" name="Espace réservé du numéro de diapositive 1">
            <a:extLst>
              <a:ext uri="{FF2B5EF4-FFF2-40B4-BE49-F238E27FC236}">
                <a16:creationId xmlns:a16="http://schemas.microsoft.com/office/drawing/2014/main" id="{2E2784AD-4709-DB44-9E6E-6D213F1745E3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pic>
        <p:nvPicPr>
          <p:cNvPr id="46" name="Image 4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1651202-BD16-C549-B3E8-BC4AFDF6A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5077" y="4227837"/>
            <a:ext cx="1264442" cy="476292"/>
          </a:xfrm>
          <a:prstGeom prst="rect">
            <a:avLst/>
          </a:prstGeom>
        </p:spPr>
      </p:pic>
      <p:sp>
        <p:nvSpPr>
          <p:cNvPr id="47" name="Espace réservé du contenu 4">
            <a:extLst>
              <a:ext uri="{FF2B5EF4-FFF2-40B4-BE49-F238E27FC236}">
                <a16:creationId xmlns:a16="http://schemas.microsoft.com/office/drawing/2014/main" id="{45035913-2009-7745-AA6C-738E8BD33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8013" y="4914900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48" name="Google Shape;448;p19">
            <a:extLst>
              <a:ext uri="{FF2B5EF4-FFF2-40B4-BE49-F238E27FC236}">
                <a16:creationId xmlns:a16="http://schemas.microsoft.com/office/drawing/2014/main" id="{40BA9667-AB11-2D44-969C-A6AB47ACF6C1}"/>
              </a:ext>
            </a:extLst>
          </p:cNvPr>
          <p:cNvGrpSpPr/>
          <p:nvPr userDrawn="1"/>
        </p:nvGrpSpPr>
        <p:grpSpPr>
          <a:xfrm>
            <a:off x="3837724" y="83896"/>
            <a:ext cx="2219245" cy="288063"/>
            <a:chOff x="3906325" y="2716500"/>
            <a:chExt cx="3677900" cy="477400"/>
          </a:xfrm>
          <a:solidFill>
            <a:srgbClr val="191D59"/>
          </a:solidFill>
        </p:grpSpPr>
        <p:sp>
          <p:nvSpPr>
            <p:cNvPr id="49" name="Google Shape;449;p19">
              <a:extLst>
                <a:ext uri="{FF2B5EF4-FFF2-40B4-BE49-F238E27FC236}">
                  <a16:creationId xmlns:a16="http://schemas.microsoft.com/office/drawing/2014/main" id="{DC8BF6CD-8F0F-0947-BEAD-7EBB3AAFECF5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;p19">
              <a:extLst>
                <a:ext uri="{FF2B5EF4-FFF2-40B4-BE49-F238E27FC236}">
                  <a16:creationId xmlns:a16="http://schemas.microsoft.com/office/drawing/2014/main" id="{E001A191-F3E3-4D46-8974-4B7D75321B35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1;p19">
              <a:extLst>
                <a:ext uri="{FF2B5EF4-FFF2-40B4-BE49-F238E27FC236}">
                  <a16:creationId xmlns:a16="http://schemas.microsoft.com/office/drawing/2014/main" id="{F6D05AF7-2F8E-8946-B8EA-6F14D668D660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2;p19">
              <a:extLst>
                <a:ext uri="{FF2B5EF4-FFF2-40B4-BE49-F238E27FC236}">
                  <a16:creationId xmlns:a16="http://schemas.microsoft.com/office/drawing/2014/main" id="{423AE483-0DFF-6F48-AC14-13B15D7CE18D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3;p19">
              <a:extLst>
                <a:ext uri="{FF2B5EF4-FFF2-40B4-BE49-F238E27FC236}">
                  <a16:creationId xmlns:a16="http://schemas.microsoft.com/office/drawing/2014/main" id="{4A8C3803-F896-0A48-B3A6-4E2DCD6395A2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4;p19">
              <a:extLst>
                <a:ext uri="{FF2B5EF4-FFF2-40B4-BE49-F238E27FC236}">
                  <a16:creationId xmlns:a16="http://schemas.microsoft.com/office/drawing/2014/main" id="{0E4D1D54-58D7-9C4D-A73F-C5928F4E241C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;p19">
              <a:extLst>
                <a:ext uri="{FF2B5EF4-FFF2-40B4-BE49-F238E27FC236}">
                  <a16:creationId xmlns:a16="http://schemas.microsoft.com/office/drawing/2014/main" id="{21D4C835-F32E-C94B-B13B-2C5C3191C9D1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;p19">
              <a:extLst>
                <a:ext uri="{FF2B5EF4-FFF2-40B4-BE49-F238E27FC236}">
                  <a16:creationId xmlns:a16="http://schemas.microsoft.com/office/drawing/2014/main" id="{541A65F1-2C12-0644-AA62-B4ED578C6D4B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7;p19">
              <a:extLst>
                <a:ext uri="{FF2B5EF4-FFF2-40B4-BE49-F238E27FC236}">
                  <a16:creationId xmlns:a16="http://schemas.microsoft.com/office/drawing/2014/main" id="{0EC611FE-C369-904B-86F4-1E99D3E040FA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8;p19">
              <a:extLst>
                <a:ext uri="{FF2B5EF4-FFF2-40B4-BE49-F238E27FC236}">
                  <a16:creationId xmlns:a16="http://schemas.microsoft.com/office/drawing/2014/main" id="{2F9BABBD-65A4-7D4C-85A7-15E8E35000CD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9;p19">
              <a:extLst>
                <a:ext uri="{FF2B5EF4-FFF2-40B4-BE49-F238E27FC236}">
                  <a16:creationId xmlns:a16="http://schemas.microsoft.com/office/drawing/2014/main" id="{1F3DCF27-3907-8E4E-91AF-5FFA791C8ADD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0;p19">
              <a:extLst>
                <a:ext uri="{FF2B5EF4-FFF2-40B4-BE49-F238E27FC236}">
                  <a16:creationId xmlns:a16="http://schemas.microsoft.com/office/drawing/2014/main" id="{5205F70A-71E9-7747-A57A-D4849E29645D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1;p19">
              <a:extLst>
                <a:ext uri="{FF2B5EF4-FFF2-40B4-BE49-F238E27FC236}">
                  <a16:creationId xmlns:a16="http://schemas.microsoft.com/office/drawing/2014/main" id="{56E1FFBC-7AEB-9A4E-A15F-AC3934E7F991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2;p19">
              <a:extLst>
                <a:ext uri="{FF2B5EF4-FFF2-40B4-BE49-F238E27FC236}">
                  <a16:creationId xmlns:a16="http://schemas.microsoft.com/office/drawing/2014/main" id="{370AD4D3-5E4E-D642-BB7C-A96684B83F78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3;p19">
              <a:extLst>
                <a:ext uri="{FF2B5EF4-FFF2-40B4-BE49-F238E27FC236}">
                  <a16:creationId xmlns:a16="http://schemas.microsoft.com/office/drawing/2014/main" id="{D19EFDA3-7D53-D84D-A9D5-9610D42227EA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4;p19">
              <a:extLst>
                <a:ext uri="{FF2B5EF4-FFF2-40B4-BE49-F238E27FC236}">
                  <a16:creationId xmlns:a16="http://schemas.microsoft.com/office/drawing/2014/main" id="{C8314D56-15BC-624D-B880-34F063F04E65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5;p19">
              <a:extLst>
                <a:ext uri="{FF2B5EF4-FFF2-40B4-BE49-F238E27FC236}">
                  <a16:creationId xmlns:a16="http://schemas.microsoft.com/office/drawing/2014/main" id="{E1C02BAD-B270-9E46-8520-D46E80D53731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6;p19">
              <a:extLst>
                <a:ext uri="{FF2B5EF4-FFF2-40B4-BE49-F238E27FC236}">
                  <a16:creationId xmlns:a16="http://schemas.microsoft.com/office/drawing/2014/main" id="{5298B13A-4A5D-DC46-BAB3-8A2CC9CADCA8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7;p19">
              <a:extLst>
                <a:ext uri="{FF2B5EF4-FFF2-40B4-BE49-F238E27FC236}">
                  <a16:creationId xmlns:a16="http://schemas.microsoft.com/office/drawing/2014/main" id="{72D472D4-B7F3-3C4F-9EDB-B3EE3D86E4E1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8;p19">
              <a:extLst>
                <a:ext uri="{FF2B5EF4-FFF2-40B4-BE49-F238E27FC236}">
                  <a16:creationId xmlns:a16="http://schemas.microsoft.com/office/drawing/2014/main" id="{5BAFB572-2B15-2A4C-B893-633F4A00BE1D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;p19">
              <a:extLst>
                <a:ext uri="{FF2B5EF4-FFF2-40B4-BE49-F238E27FC236}">
                  <a16:creationId xmlns:a16="http://schemas.microsoft.com/office/drawing/2014/main" id="{6B78D11C-992C-5749-88B4-B8074958780D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70;p19">
              <a:extLst>
                <a:ext uri="{FF2B5EF4-FFF2-40B4-BE49-F238E27FC236}">
                  <a16:creationId xmlns:a16="http://schemas.microsoft.com/office/drawing/2014/main" id="{223DA0E9-0F75-4242-8000-54D83F5BCCAC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1;p19">
              <a:extLst>
                <a:ext uri="{FF2B5EF4-FFF2-40B4-BE49-F238E27FC236}">
                  <a16:creationId xmlns:a16="http://schemas.microsoft.com/office/drawing/2014/main" id="{622EDEC9-07D4-FC42-A1E3-FA9E1BAD2C5F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2;p19">
              <a:extLst>
                <a:ext uri="{FF2B5EF4-FFF2-40B4-BE49-F238E27FC236}">
                  <a16:creationId xmlns:a16="http://schemas.microsoft.com/office/drawing/2014/main" id="{20FBEB66-DDB1-784F-B644-94E7CFE011BE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3;p19">
              <a:extLst>
                <a:ext uri="{FF2B5EF4-FFF2-40B4-BE49-F238E27FC236}">
                  <a16:creationId xmlns:a16="http://schemas.microsoft.com/office/drawing/2014/main" id="{2BDCFBC5-0201-1848-966A-B0B53CBDECB6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1;p2">
            <a:extLst>
              <a:ext uri="{FF2B5EF4-FFF2-40B4-BE49-F238E27FC236}">
                <a16:creationId xmlns:a16="http://schemas.microsoft.com/office/drawing/2014/main" id="{F4FEDFB8-91AE-8E48-B020-BE102B10EB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81175" y="2234767"/>
            <a:ext cx="4700100" cy="17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4000" b="1">
                <a:solidFill>
                  <a:srgbClr val="FF75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6DB6E42B-8346-BF4C-8036-DDB30ED9D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79" r="10101"/>
          <a:stretch/>
        </p:blipFill>
        <p:spPr>
          <a:xfrm>
            <a:off x="302062" y="272962"/>
            <a:ext cx="4446633" cy="45390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 preserve="1" userDrawn="1">
  <p:cSld name="1_Title + text ">
    <p:bg>
      <p:bgRef idx="1001">
        <a:schemeClr val="bg1"/>
      </p:bgRef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1;p4">
            <a:extLst>
              <a:ext uri="{FF2B5EF4-FFF2-40B4-BE49-F238E27FC236}">
                <a16:creationId xmlns:a16="http://schemas.microsoft.com/office/drawing/2014/main" id="{EBA768B9-3A07-F942-8389-0E6EF72EC437}"/>
              </a:ext>
            </a:extLst>
          </p:cNvPr>
          <p:cNvSpPr/>
          <p:nvPr userDrawn="1"/>
        </p:nvSpPr>
        <p:spPr>
          <a:xfrm rot="10800000" flipH="1">
            <a:off x="535249" y="-2451"/>
            <a:ext cx="377302" cy="5219343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7C17AD04-16DE-CD48-A70B-5247417F143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FE1CAAA1-56E2-4547-B6D9-0770B174E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602" y="1593850"/>
            <a:ext cx="7128181" cy="3055938"/>
          </a:xfrm>
        </p:spPr>
        <p:txBody>
          <a:bodyPr/>
          <a:lstStyle>
            <a:lvl1pPr>
              <a:spcBef>
                <a:spcPts val="100"/>
              </a:spcBef>
              <a:buClr>
                <a:srgbClr val="FF7500"/>
              </a:buClr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"/>
              </a:spcBef>
              <a:buClr>
                <a:srgbClr val="FF7500"/>
              </a:buClr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04800">
              <a:spcBef>
                <a:spcPts val="100"/>
              </a:spcBef>
              <a:buClr>
                <a:srgbClr val="FF7500"/>
              </a:buClr>
              <a:buFont typeface="Arial" panose="020B0604020202020204" pitchFamily="34" charset="0"/>
              <a:buChar char="•"/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00"/>
              </a:spcBef>
              <a:buClr>
                <a:srgbClr val="FF7500"/>
              </a:buClr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00"/>
              </a:spcBef>
              <a:buClr>
                <a:srgbClr val="FF7500"/>
              </a:buClr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EBD1A99-189E-864F-91D6-2BFA5384D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17348" y="4527703"/>
            <a:ext cx="809167" cy="304799"/>
          </a:xfrm>
          <a:prstGeom prst="rect">
            <a:avLst/>
          </a:prstGeom>
        </p:spPr>
      </p:pic>
      <p:sp>
        <p:nvSpPr>
          <p:cNvPr id="18" name="Google Shape;66;p4">
            <a:extLst>
              <a:ext uri="{FF2B5EF4-FFF2-40B4-BE49-F238E27FC236}">
                <a16:creationId xmlns:a16="http://schemas.microsoft.com/office/drawing/2014/main" id="{FA3E49C0-1207-154B-B9DA-D5A9E431EB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5248" y="477470"/>
            <a:ext cx="7829541" cy="290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426954BD-F342-AB40-93AE-29C25085A2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248" y="768170"/>
            <a:ext cx="5259387" cy="290700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152400" indent="0">
              <a:buFontTx/>
              <a:buNone/>
              <a:defRPr sz="12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D97A983A-32C5-8E4D-BAE4-887CC1FDEF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8013" y="4914900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509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 preserve="1" userDrawn="1">
  <p:cSld name="Devider slide"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75">
            <a:extLst>
              <a:ext uri="{FF2B5EF4-FFF2-40B4-BE49-F238E27FC236}">
                <a16:creationId xmlns:a16="http://schemas.microsoft.com/office/drawing/2014/main" id="{64AD84E0-49E6-3E43-B5DA-96815C469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879" t="2155" r="8784" b="17159"/>
          <a:stretch/>
        </p:blipFill>
        <p:spPr>
          <a:xfrm>
            <a:off x="1272179" y="1168913"/>
            <a:ext cx="4529110" cy="3662355"/>
          </a:xfrm>
          <a:prstGeom prst="rect">
            <a:avLst/>
          </a:prstGeom>
        </p:spPr>
      </p:pic>
      <p:sp>
        <p:nvSpPr>
          <p:cNvPr id="41" name="Google Shape;61;p4">
            <a:extLst>
              <a:ext uri="{FF2B5EF4-FFF2-40B4-BE49-F238E27FC236}">
                <a16:creationId xmlns:a16="http://schemas.microsoft.com/office/drawing/2014/main" id="{C744F9B9-E814-D84F-BEB2-0CC25D4801DF}"/>
              </a:ext>
            </a:extLst>
          </p:cNvPr>
          <p:cNvSpPr/>
          <p:nvPr userDrawn="1"/>
        </p:nvSpPr>
        <p:spPr>
          <a:xfrm rot="10800000" flipH="1">
            <a:off x="535249" y="-2451"/>
            <a:ext cx="377302" cy="5219343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2;p4">
            <a:extLst>
              <a:ext uri="{FF2B5EF4-FFF2-40B4-BE49-F238E27FC236}">
                <a16:creationId xmlns:a16="http://schemas.microsoft.com/office/drawing/2014/main" id="{0D3652F6-011F-D046-B005-32FC93A09DFD}"/>
              </a:ext>
            </a:extLst>
          </p:cNvPr>
          <p:cNvSpPr/>
          <p:nvPr userDrawn="1"/>
        </p:nvSpPr>
        <p:spPr>
          <a:xfrm flipH="1">
            <a:off x="4590900" y="4224"/>
            <a:ext cx="4553100" cy="4000800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99;p21">
            <a:extLst>
              <a:ext uri="{FF2B5EF4-FFF2-40B4-BE49-F238E27FC236}">
                <a16:creationId xmlns:a16="http://schemas.microsoft.com/office/drawing/2014/main" id="{EB6232A8-7C0A-1840-8D66-C1210206BB1D}"/>
              </a:ext>
            </a:extLst>
          </p:cNvPr>
          <p:cNvGrpSpPr/>
          <p:nvPr userDrawn="1"/>
        </p:nvGrpSpPr>
        <p:grpSpPr>
          <a:xfrm>
            <a:off x="5262599" y="3827896"/>
            <a:ext cx="2219245" cy="288063"/>
            <a:chOff x="3906325" y="2716500"/>
            <a:chExt cx="3677900" cy="477400"/>
          </a:xfrm>
          <a:solidFill>
            <a:srgbClr val="191D59"/>
          </a:solidFill>
        </p:grpSpPr>
        <p:sp>
          <p:nvSpPr>
            <p:cNvPr id="45" name="Google Shape;500;p21">
              <a:extLst>
                <a:ext uri="{FF2B5EF4-FFF2-40B4-BE49-F238E27FC236}">
                  <a16:creationId xmlns:a16="http://schemas.microsoft.com/office/drawing/2014/main" id="{AEDDEF0D-5D3D-504C-89AA-8A108C19E919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1;p21">
              <a:extLst>
                <a:ext uri="{FF2B5EF4-FFF2-40B4-BE49-F238E27FC236}">
                  <a16:creationId xmlns:a16="http://schemas.microsoft.com/office/drawing/2014/main" id="{E6D27133-B69E-8F40-8BFF-8AFAC9C7B2CF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2;p21">
              <a:extLst>
                <a:ext uri="{FF2B5EF4-FFF2-40B4-BE49-F238E27FC236}">
                  <a16:creationId xmlns:a16="http://schemas.microsoft.com/office/drawing/2014/main" id="{CDE2EAB5-870E-0740-9097-A56895DF0DDD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3;p21">
              <a:extLst>
                <a:ext uri="{FF2B5EF4-FFF2-40B4-BE49-F238E27FC236}">
                  <a16:creationId xmlns:a16="http://schemas.microsoft.com/office/drawing/2014/main" id="{E0EFE6FA-45C8-1D4B-850C-8FDED15C30AD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4;p21">
              <a:extLst>
                <a:ext uri="{FF2B5EF4-FFF2-40B4-BE49-F238E27FC236}">
                  <a16:creationId xmlns:a16="http://schemas.microsoft.com/office/drawing/2014/main" id="{AC5BF988-EA94-FD4D-A007-C2B9A8623463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5;p21">
              <a:extLst>
                <a:ext uri="{FF2B5EF4-FFF2-40B4-BE49-F238E27FC236}">
                  <a16:creationId xmlns:a16="http://schemas.microsoft.com/office/drawing/2014/main" id="{9D1D20E1-6907-0641-9066-F37A8AF3D3BE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6;p21">
              <a:extLst>
                <a:ext uri="{FF2B5EF4-FFF2-40B4-BE49-F238E27FC236}">
                  <a16:creationId xmlns:a16="http://schemas.microsoft.com/office/drawing/2014/main" id="{32F373B5-BF3E-1A48-BF41-68957377ACE6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7;p21">
              <a:extLst>
                <a:ext uri="{FF2B5EF4-FFF2-40B4-BE49-F238E27FC236}">
                  <a16:creationId xmlns:a16="http://schemas.microsoft.com/office/drawing/2014/main" id="{6C713D00-5718-B54A-AE0C-4F1663FD166E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8;p21">
              <a:extLst>
                <a:ext uri="{FF2B5EF4-FFF2-40B4-BE49-F238E27FC236}">
                  <a16:creationId xmlns:a16="http://schemas.microsoft.com/office/drawing/2014/main" id="{D416A959-DFAC-CB48-8500-D4843F634C3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9;p21">
              <a:extLst>
                <a:ext uri="{FF2B5EF4-FFF2-40B4-BE49-F238E27FC236}">
                  <a16:creationId xmlns:a16="http://schemas.microsoft.com/office/drawing/2014/main" id="{045E24C0-E663-2840-8BBE-98A94AA5DE98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10;p21">
              <a:extLst>
                <a:ext uri="{FF2B5EF4-FFF2-40B4-BE49-F238E27FC236}">
                  <a16:creationId xmlns:a16="http://schemas.microsoft.com/office/drawing/2014/main" id="{A0C28021-59F6-6B4C-8B07-0BE27D95D937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11;p21">
              <a:extLst>
                <a:ext uri="{FF2B5EF4-FFF2-40B4-BE49-F238E27FC236}">
                  <a16:creationId xmlns:a16="http://schemas.microsoft.com/office/drawing/2014/main" id="{A10EB048-A615-084E-8663-5FC77E9F50E0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12;p21">
              <a:extLst>
                <a:ext uri="{FF2B5EF4-FFF2-40B4-BE49-F238E27FC236}">
                  <a16:creationId xmlns:a16="http://schemas.microsoft.com/office/drawing/2014/main" id="{01AEDE10-B32A-D042-B388-F9BB85C231BE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13;p21">
              <a:extLst>
                <a:ext uri="{FF2B5EF4-FFF2-40B4-BE49-F238E27FC236}">
                  <a16:creationId xmlns:a16="http://schemas.microsoft.com/office/drawing/2014/main" id="{D30D7B50-14E5-624B-9911-5287B9ACD997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14;p21">
              <a:extLst>
                <a:ext uri="{FF2B5EF4-FFF2-40B4-BE49-F238E27FC236}">
                  <a16:creationId xmlns:a16="http://schemas.microsoft.com/office/drawing/2014/main" id="{47AB66F8-8148-9941-A436-FF3BB8E36D6C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15;p21">
              <a:extLst>
                <a:ext uri="{FF2B5EF4-FFF2-40B4-BE49-F238E27FC236}">
                  <a16:creationId xmlns:a16="http://schemas.microsoft.com/office/drawing/2014/main" id="{862528A1-B9F2-7249-9C7B-B136786718CF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16;p21">
              <a:extLst>
                <a:ext uri="{FF2B5EF4-FFF2-40B4-BE49-F238E27FC236}">
                  <a16:creationId xmlns:a16="http://schemas.microsoft.com/office/drawing/2014/main" id="{E4017126-C0CA-F44E-822D-750B06B5C6CE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17;p21">
              <a:extLst>
                <a:ext uri="{FF2B5EF4-FFF2-40B4-BE49-F238E27FC236}">
                  <a16:creationId xmlns:a16="http://schemas.microsoft.com/office/drawing/2014/main" id="{26F59202-09EC-7840-8249-FB9393DB9C38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18;p21">
              <a:extLst>
                <a:ext uri="{FF2B5EF4-FFF2-40B4-BE49-F238E27FC236}">
                  <a16:creationId xmlns:a16="http://schemas.microsoft.com/office/drawing/2014/main" id="{B73222D5-DC5A-074B-AC46-B88A95CB44F1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19;p21">
              <a:extLst>
                <a:ext uri="{FF2B5EF4-FFF2-40B4-BE49-F238E27FC236}">
                  <a16:creationId xmlns:a16="http://schemas.microsoft.com/office/drawing/2014/main" id="{5825E472-309C-0642-9186-766C1283DEDE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0;p21">
              <a:extLst>
                <a:ext uri="{FF2B5EF4-FFF2-40B4-BE49-F238E27FC236}">
                  <a16:creationId xmlns:a16="http://schemas.microsoft.com/office/drawing/2014/main" id="{BB822B57-75FC-FD43-A853-9A69709A10FC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1;p21">
              <a:extLst>
                <a:ext uri="{FF2B5EF4-FFF2-40B4-BE49-F238E27FC236}">
                  <a16:creationId xmlns:a16="http://schemas.microsoft.com/office/drawing/2014/main" id="{3B62322B-E979-F047-ADF0-A4FB933B710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2;p21">
              <a:extLst>
                <a:ext uri="{FF2B5EF4-FFF2-40B4-BE49-F238E27FC236}">
                  <a16:creationId xmlns:a16="http://schemas.microsoft.com/office/drawing/2014/main" id="{9D6546BC-A005-0747-8CA1-7FFDF8D32B23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3;p21">
              <a:extLst>
                <a:ext uri="{FF2B5EF4-FFF2-40B4-BE49-F238E27FC236}">
                  <a16:creationId xmlns:a16="http://schemas.microsoft.com/office/drawing/2014/main" id="{D96E1ADD-E4B9-4849-9B18-978CF7D2D6B5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4;p21">
              <a:extLst>
                <a:ext uri="{FF2B5EF4-FFF2-40B4-BE49-F238E27FC236}">
                  <a16:creationId xmlns:a16="http://schemas.microsoft.com/office/drawing/2014/main" id="{1B2B4C36-B151-8644-8282-4287C8149EAB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Espace réservé du numéro de diapositive 1">
            <a:extLst>
              <a:ext uri="{FF2B5EF4-FFF2-40B4-BE49-F238E27FC236}">
                <a16:creationId xmlns:a16="http://schemas.microsoft.com/office/drawing/2014/main" id="{2DB53D80-1E56-464E-94B0-B46C4B099743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pic>
        <p:nvPicPr>
          <p:cNvPr id="71" name="Image 7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AC33E18-F509-6442-BE71-DC271AD35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217348" y="4527703"/>
            <a:ext cx="809167" cy="304799"/>
          </a:xfrm>
          <a:prstGeom prst="rect">
            <a:avLst/>
          </a:prstGeom>
        </p:spPr>
      </p:pic>
      <p:sp>
        <p:nvSpPr>
          <p:cNvPr id="72" name="Espace réservé du contenu 4">
            <a:extLst>
              <a:ext uri="{FF2B5EF4-FFF2-40B4-BE49-F238E27FC236}">
                <a16:creationId xmlns:a16="http://schemas.microsoft.com/office/drawing/2014/main" id="{09AE9A89-DDF2-1644-ADC7-D8E23ACB97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8013" y="4914900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3" name="Espace réservé du texte 2">
            <a:extLst>
              <a:ext uri="{FF2B5EF4-FFF2-40B4-BE49-F238E27FC236}">
                <a16:creationId xmlns:a16="http://schemas.microsoft.com/office/drawing/2014/main" id="{7C313FCC-54AD-5245-87CC-10C989B824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8213" y="768350"/>
            <a:ext cx="2943225" cy="2776538"/>
          </a:xfrm>
        </p:spPr>
        <p:txBody>
          <a:bodyPr anchor="ctr"/>
          <a:lstStyle>
            <a:lvl1pPr marL="152400" indent="0" algn="r">
              <a:buNone/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 algn="r">
              <a:buNone/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 algn="r">
              <a:buNone/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 algn="r">
              <a:buNone/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 algn="r">
              <a:buNone/>
              <a:defRPr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4" name="Google Shape;66;p4">
            <a:extLst>
              <a:ext uri="{FF2B5EF4-FFF2-40B4-BE49-F238E27FC236}">
                <a16:creationId xmlns:a16="http://schemas.microsoft.com/office/drawing/2014/main" id="{50C0244A-D027-2C41-9C4E-CD3EE3ACA22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5248" y="477470"/>
            <a:ext cx="4017853" cy="290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lang="fr-FR" dirty="0"/>
          </a:p>
        </p:txBody>
      </p:sp>
      <p:sp>
        <p:nvSpPr>
          <p:cNvPr id="75" name="Espace réservé du texte 2">
            <a:extLst>
              <a:ext uri="{FF2B5EF4-FFF2-40B4-BE49-F238E27FC236}">
                <a16:creationId xmlns:a16="http://schemas.microsoft.com/office/drawing/2014/main" id="{86024206-24E2-FC46-A9D3-1AFB1BFCE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248" y="768170"/>
            <a:ext cx="4017853" cy="290700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152400" indent="0">
              <a:buFontTx/>
              <a:buNone/>
              <a:defRPr sz="12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 userDrawn="1">
  <p:cSld name="Title + design 1"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1;p4">
            <a:extLst>
              <a:ext uri="{FF2B5EF4-FFF2-40B4-BE49-F238E27FC236}">
                <a16:creationId xmlns:a16="http://schemas.microsoft.com/office/drawing/2014/main" id="{D6D379EE-D475-8245-8C74-4BB3534C098C}"/>
              </a:ext>
            </a:extLst>
          </p:cNvPr>
          <p:cNvSpPr/>
          <p:nvPr userDrawn="1"/>
        </p:nvSpPr>
        <p:spPr>
          <a:xfrm rot="10800000" flipH="1">
            <a:off x="535249" y="-2451"/>
            <a:ext cx="377302" cy="5219343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Espace réservé du numéro de diapositive 1">
            <a:extLst>
              <a:ext uri="{FF2B5EF4-FFF2-40B4-BE49-F238E27FC236}">
                <a16:creationId xmlns:a16="http://schemas.microsoft.com/office/drawing/2014/main" id="{985FAF40-A8D0-2049-89C6-1BFA2CF1B535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0DEF65-369E-6246-9487-3DD21E5DA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17348" y="4527703"/>
            <a:ext cx="809167" cy="304799"/>
          </a:xfrm>
          <a:prstGeom prst="rect">
            <a:avLst/>
          </a:prstGeom>
        </p:spPr>
      </p:pic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6C57D6F1-2FFB-3846-9F26-55571A5C78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8013" y="4914900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Google Shape;66;p4">
            <a:extLst>
              <a:ext uri="{FF2B5EF4-FFF2-40B4-BE49-F238E27FC236}">
                <a16:creationId xmlns:a16="http://schemas.microsoft.com/office/drawing/2014/main" id="{A9A64711-3587-754D-81C6-BD8FE3650CD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5248" y="477470"/>
            <a:ext cx="7829541" cy="290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48484A96-C221-3C4E-AB1F-DAC27F3860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248" y="768170"/>
            <a:ext cx="5259387" cy="290700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152400" indent="0">
              <a:buFontTx/>
              <a:buNone/>
              <a:defRPr sz="12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9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 userDrawn="1">
  <p:cSld name="Ending 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64;p13">
            <a:extLst>
              <a:ext uri="{FF2B5EF4-FFF2-40B4-BE49-F238E27FC236}">
                <a16:creationId xmlns:a16="http://schemas.microsoft.com/office/drawing/2014/main" id="{CE9E966E-6F3A-CE46-A59F-5BE42F083C97}"/>
              </a:ext>
            </a:extLst>
          </p:cNvPr>
          <p:cNvSpPr/>
          <p:nvPr userDrawn="1"/>
        </p:nvSpPr>
        <p:spPr>
          <a:xfrm flipH="1">
            <a:off x="4976100" y="0"/>
            <a:ext cx="4167900" cy="5143500"/>
          </a:xfrm>
          <a:prstGeom prst="rect">
            <a:avLst/>
          </a:prstGeom>
          <a:gradFill flip="none" rotWithShape="1">
            <a:gsLst>
              <a:gs pos="0">
                <a:srgbClr val="FF7500"/>
              </a:gs>
              <a:gs pos="50000">
                <a:srgbClr val="FF7500">
                  <a:tint val="44500"/>
                  <a:satMod val="160000"/>
                </a:srgbClr>
              </a:gs>
              <a:gs pos="100000">
                <a:srgbClr val="FF75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Espace réservé du numéro de diapositive 1">
            <a:extLst>
              <a:ext uri="{FF2B5EF4-FFF2-40B4-BE49-F238E27FC236}">
                <a16:creationId xmlns:a16="http://schemas.microsoft.com/office/drawing/2014/main" id="{031BC91A-15A4-A141-B227-61B619FABBA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pic>
        <p:nvPicPr>
          <p:cNvPr id="39" name="Image 3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54E877-2F35-144B-B397-D55E25E49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17348" y="4527703"/>
            <a:ext cx="809167" cy="304799"/>
          </a:xfrm>
          <a:prstGeom prst="rect">
            <a:avLst/>
          </a:prstGeom>
        </p:spPr>
      </p:pic>
      <p:sp>
        <p:nvSpPr>
          <p:cNvPr id="40" name="Espace réservé du contenu 4">
            <a:extLst>
              <a:ext uri="{FF2B5EF4-FFF2-40B4-BE49-F238E27FC236}">
                <a16:creationId xmlns:a16="http://schemas.microsoft.com/office/drawing/2014/main" id="{741008E3-B2CD-8044-A645-12FE897B01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8013" y="4914900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41" name="Google Shape;1449;p34">
            <a:extLst>
              <a:ext uri="{FF2B5EF4-FFF2-40B4-BE49-F238E27FC236}">
                <a16:creationId xmlns:a16="http://schemas.microsoft.com/office/drawing/2014/main" id="{74D8D700-92FE-BA4B-AC88-22A767A33997}"/>
              </a:ext>
            </a:extLst>
          </p:cNvPr>
          <p:cNvGrpSpPr/>
          <p:nvPr userDrawn="1"/>
        </p:nvGrpSpPr>
        <p:grpSpPr>
          <a:xfrm flipH="1">
            <a:off x="3186850" y="83896"/>
            <a:ext cx="2219245" cy="288063"/>
            <a:chOff x="3906325" y="2716500"/>
            <a:chExt cx="3677900" cy="477400"/>
          </a:xfrm>
        </p:grpSpPr>
        <p:sp>
          <p:nvSpPr>
            <p:cNvPr id="42" name="Google Shape;1450;p34">
              <a:extLst>
                <a:ext uri="{FF2B5EF4-FFF2-40B4-BE49-F238E27FC236}">
                  <a16:creationId xmlns:a16="http://schemas.microsoft.com/office/drawing/2014/main" id="{DFBEA380-7852-8241-8344-ABDA5F55865E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51;p34">
              <a:extLst>
                <a:ext uri="{FF2B5EF4-FFF2-40B4-BE49-F238E27FC236}">
                  <a16:creationId xmlns:a16="http://schemas.microsoft.com/office/drawing/2014/main" id="{4FC39D8D-1D9C-9645-8310-A8DDB4B7444A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52;p34">
              <a:extLst>
                <a:ext uri="{FF2B5EF4-FFF2-40B4-BE49-F238E27FC236}">
                  <a16:creationId xmlns:a16="http://schemas.microsoft.com/office/drawing/2014/main" id="{93E87DFE-4B5F-8D44-81CE-11748F9CBEE0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53;p34">
              <a:extLst>
                <a:ext uri="{FF2B5EF4-FFF2-40B4-BE49-F238E27FC236}">
                  <a16:creationId xmlns:a16="http://schemas.microsoft.com/office/drawing/2014/main" id="{F1A4D81D-B4D7-6A4C-A71C-36BF928130A0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54;p34">
              <a:extLst>
                <a:ext uri="{FF2B5EF4-FFF2-40B4-BE49-F238E27FC236}">
                  <a16:creationId xmlns:a16="http://schemas.microsoft.com/office/drawing/2014/main" id="{8CF4362D-EDB0-B34C-8A4E-49E247E4D8E6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55;p34">
              <a:extLst>
                <a:ext uri="{FF2B5EF4-FFF2-40B4-BE49-F238E27FC236}">
                  <a16:creationId xmlns:a16="http://schemas.microsoft.com/office/drawing/2014/main" id="{27E31253-30BC-2B49-8197-90918953E411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56;p34">
              <a:extLst>
                <a:ext uri="{FF2B5EF4-FFF2-40B4-BE49-F238E27FC236}">
                  <a16:creationId xmlns:a16="http://schemas.microsoft.com/office/drawing/2014/main" id="{320A15F9-7903-F04D-8556-402576C2E4A1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57;p34">
              <a:extLst>
                <a:ext uri="{FF2B5EF4-FFF2-40B4-BE49-F238E27FC236}">
                  <a16:creationId xmlns:a16="http://schemas.microsoft.com/office/drawing/2014/main" id="{94C2BCF9-CE5E-A043-A600-1E7E45648A6E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58;p34">
              <a:extLst>
                <a:ext uri="{FF2B5EF4-FFF2-40B4-BE49-F238E27FC236}">
                  <a16:creationId xmlns:a16="http://schemas.microsoft.com/office/drawing/2014/main" id="{72E399A1-0976-E04E-B7B7-6A710C73A221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59;p34">
              <a:extLst>
                <a:ext uri="{FF2B5EF4-FFF2-40B4-BE49-F238E27FC236}">
                  <a16:creationId xmlns:a16="http://schemas.microsoft.com/office/drawing/2014/main" id="{D7A7D10F-DE10-1D4F-ACE7-3D79A48AA844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60;p34">
              <a:extLst>
                <a:ext uri="{FF2B5EF4-FFF2-40B4-BE49-F238E27FC236}">
                  <a16:creationId xmlns:a16="http://schemas.microsoft.com/office/drawing/2014/main" id="{C45F23EF-13C1-B14B-8F69-7816B6DEF5E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61;p34">
              <a:extLst>
                <a:ext uri="{FF2B5EF4-FFF2-40B4-BE49-F238E27FC236}">
                  <a16:creationId xmlns:a16="http://schemas.microsoft.com/office/drawing/2014/main" id="{84D53CE0-44A1-624A-B94F-95264077C1D9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62;p34">
              <a:extLst>
                <a:ext uri="{FF2B5EF4-FFF2-40B4-BE49-F238E27FC236}">
                  <a16:creationId xmlns:a16="http://schemas.microsoft.com/office/drawing/2014/main" id="{E0E5D72F-88F6-C246-B2BF-9D1309E2F5F8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63;p34">
              <a:extLst>
                <a:ext uri="{FF2B5EF4-FFF2-40B4-BE49-F238E27FC236}">
                  <a16:creationId xmlns:a16="http://schemas.microsoft.com/office/drawing/2014/main" id="{6A228F59-BEF0-EB4A-8A57-18B6582113DA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64;p34">
              <a:extLst>
                <a:ext uri="{FF2B5EF4-FFF2-40B4-BE49-F238E27FC236}">
                  <a16:creationId xmlns:a16="http://schemas.microsoft.com/office/drawing/2014/main" id="{3BF9B1E2-DACA-9C43-851B-017A5CA8719F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65;p34">
              <a:extLst>
                <a:ext uri="{FF2B5EF4-FFF2-40B4-BE49-F238E27FC236}">
                  <a16:creationId xmlns:a16="http://schemas.microsoft.com/office/drawing/2014/main" id="{195DCAD9-BDEC-C649-BF9D-A22CA37E384D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66;p34">
              <a:extLst>
                <a:ext uri="{FF2B5EF4-FFF2-40B4-BE49-F238E27FC236}">
                  <a16:creationId xmlns:a16="http://schemas.microsoft.com/office/drawing/2014/main" id="{8ECB2AF3-EDC2-2D46-BAF6-FED097B4C805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67;p34">
              <a:extLst>
                <a:ext uri="{FF2B5EF4-FFF2-40B4-BE49-F238E27FC236}">
                  <a16:creationId xmlns:a16="http://schemas.microsoft.com/office/drawing/2014/main" id="{07B030EB-863C-F446-B927-3AF3D6DADF59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68;p34">
              <a:extLst>
                <a:ext uri="{FF2B5EF4-FFF2-40B4-BE49-F238E27FC236}">
                  <a16:creationId xmlns:a16="http://schemas.microsoft.com/office/drawing/2014/main" id="{13DB0E5D-FF0C-AF48-8FF8-F98E03EFC6EF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69;p34">
              <a:extLst>
                <a:ext uri="{FF2B5EF4-FFF2-40B4-BE49-F238E27FC236}">
                  <a16:creationId xmlns:a16="http://schemas.microsoft.com/office/drawing/2014/main" id="{50856BDB-293D-054F-B062-4C253DCDC799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70;p34">
              <a:extLst>
                <a:ext uri="{FF2B5EF4-FFF2-40B4-BE49-F238E27FC236}">
                  <a16:creationId xmlns:a16="http://schemas.microsoft.com/office/drawing/2014/main" id="{D5B5BBAB-55A7-8343-832D-7950C7AE9287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71;p34">
              <a:extLst>
                <a:ext uri="{FF2B5EF4-FFF2-40B4-BE49-F238E27FC236}">
                  <a16:creationId xmlns:a16="http://schemas.microsoft.com/office/drawing/2014/main" id="{CBD4BE09-CE8C-A541-98D3-E3AB49973BF1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72;p34">
              <a:extLst>
                <a:ext uri="{FF2B5EF4-FFF2-40B4-BE49-F238E27FC236}">
                  <a16:creationId xmlns:a16="http://schemas.microsoft.com/office/drawing/2014/main" id="{2B32496B-DD54-774A-A0A0-DCFF7614EEA5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73;p34">
              <a:extLst>
                <a:ext uri="{FF2B5EF4-FFF2-40B4-BE49-F238E27FC236}">
                  <a16:creationId xmlns:a16="http://schemas.microsoft.com/office/drawing/2014/main" id="{390A647A-14D6-8042-B39B-85BCB91BF1AC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74;p34">
              <a:extLst>
                <a:ext uri="{FF2B5EF4-FFF2-40B4-BE49-F238E27FC236}">
                  <a16:creationId xmlns:a16="http://schemas.microsoft.com/office/drawing/2014/main" id="{3695F25E-3B97-4744-8693-546E7B87C576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Image 66">
            <a:extLst>
              <a:ext uri="{FF2B5EF4-FFF2-40B4-BE49-F238E27FC236}">
                <a16:creationId xmlns:a16="http://schemas.microsoft.com/office/drawing/2014/main" id="{B37F80AB-EF0E-BC42-B39B-2D404B63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79" r="10101"/>
          <a:stretch/>
        </p:blipFill>
        <p:spPr>
          <a:xfrm>
            <a:off x="4413371" y="302214"/>
            <a:ext cx="4446633" cy="4539072"/>
          </a:xfrm>
          <a:prstGeom prst="rect">
            <a:avLst/>
          </a:prstGeom>
        </p:spPr>
      </p:pic>
      <p:sp>
        <p:nvSpPr>
          <p:cNvPr id="68" name="Google Shape;366;p13">
            <a:extLst>
              <a:ext uri="{FF2B5EF4-FFF2-40B4-BE49-F238E27FC236}">
                <a16:creationId xmlns:a16="http://schemas.microsoft.com/office/drawing/2014/main" id="{DE91A360-F037-6446-B522-81F921D45A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76899" y="3292525"/>
            <a:ext cx="3276655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None/>
              <a:defRPr spc="300">
                <a:solidFill>
                  <a:srgbClr val="191D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365;p13">
            <a:extLst>
              <a:ext uri="{FF2B5EF4-FFF2-40B4-BE49-F238E27FC236}">
                <a16:creationId xmlns:a16="http://schemas.microsoft.com/office/drawing/2014/main" id="{99B22F25-9E1B-0543-BCBB-87543944BB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1176900" y="1510225"/>
            <a:ext cx="6717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000">
                <a:solidFill>
                  <a:srgbClr val="191D59"/>
                </a:solidFill>
                <a:latin typeface="Arial" panose="020B0604020202020204" pitchFamily="34" charset="0"/>
                <a:ea typeface="Roboto Slab Regular"/>
                <a:cs typeface="Arial" panose="020B0604020202020204" pitchFamily="34" charset="0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69" r:id="rId3"/>
    <p:sldLayoutId id="214748366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jpe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jp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"/>
          <p:cNvSpPr txBox="1">
            <a:spLocks noGrp="1"/>
          </p:cNvSpPr>
          <p:nvPr>
            <p:ph type="subTitle" idx="4294967295"/>
          </p:nvPr>
        </p:nvSpPr>
        <p:spPr>
          <a:xfrm>
            <a:off x="6305475" y="422950"/>
            <a:ext cx="2219400" cy="717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FF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2021</a:t>
            </a:r>
          </a:p>
        </p:txBody>
      </p:sp>
      <p:sp>
        <p:nvSpPr>
          <p:cNvPr id="447" name="Google Shape;447;p19"/>
          <p:cNvSpPr txBox="1">
            <a:spLocks noGrp="1"/>
          </p:cNvSpPr>
          <p:nvPr>
            <p:ph type="ctrTitle"/>
          </p:nvPr>
        </p:nvSpPr>
        <p:spPr>
          <a:xfrm>
            <a:off x="4293296" y="1680600"/>
            <a:ext cx="3953333" cy="17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>
                <a:solidFill>
                  <a:srgbClr val="191D59"/>
                </a:solidFill>
              </a:rPr>
              <a:t>Wize</a:t>
            </a:r>
            <a:r>
              <a:rPr lang="en-US" sz="3600" dirty="0">
                <a:solidFill>
                  <a:srgbClr val="191D59"/>
                </a:solidFill>
              </a:rPr>
              <a:t> Alliance: </a:t>
            </a:r>
            <a:r>
              <a:rPr lang="en-US" sz="3600" dirty="0" err="1">
                <a:solidFill>
                  <a:schemeClr val="accent1"/>
                </a:solidFill>
              </a:rPr>
              <a:t>Conectando</a:t>
            </a:r>
            <a:r>
              <a:rPr lang="en-US" sz="3600" dirty="0">
                <a:solidFill>
                  <a:schemeClr val="accent1"/>
                </a:solidFill>
              </a:rPr>
              <a:t>  12,5 </a:t>
            </a:r>
            <a:r>
              <a:rPr lang="en-US" sz="3600" dirty="0" err="1">
                <a:solidFill>
                  <a:schemeClr val="accent1"/>
                </a:solidFill>
              </a:rPr>
              <a:t>millones</a:t>
            </a:r>
            <a:r>
              <a:rPr lang="en-US" sz="3600" dirty="0">
                <a:solidFill>
                  <a:schemeClr val="accent1"/>
                </a:solidFill>
              </a:rPr>
              <a:t> de </a:t>
            </a:r>
            <a:r>
              <a:rPr lang="en-US" sz="3600" dirty="0" err="1">
                <a:solidFill>
                  <a:schemeClr val="accent1"/>
                </a:solidFill>
              </a:rPr>
              <a:t>sensores</a:t>
            </a:r>
            <a:endParaRPr sz="3600" spc="-150" dirty="0">
              <a:solidFill>
                <a:schemeClr val="accent1"/>
              </a:solidFill>
              <a:latin typeface="Arial" panose="020B0604020202020204" pitchFamily="34" charset="0"/>
              <a:ea typeface="Fjalla One"/>
              <a:cs typeface="Arial" panose="020B0604020202020204" pitchFamily="34" charset="0"/>
              <a:sym typeface="Fjalla One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3F1DE7-6A22-644B-B0A1-15F7B516A9F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fr-FR" sz="1000">
              <a:solidFill>
                <a:srgbClr val="191D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EA8CA1E-7A86-5642-9F54-B321F61DEE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22476" y="589639"/>
            <a:ext cx="7829541" cy="290700"/>
          </a:xfrm>
        </p:spPr>
        <p:txBody>
          <a:bodyPr/>
          <a:lstStyle/>
          <a:p>
            <a:r>
              <a:rPr lang="en-GB" dirty="0" err="1">
                <a:solidFill>
                  <a:srgbClr val="1A1D56"/>
                </a:solidFill>
              </a:rPr>
              <a:t>Derechos</a:t>
            </a:r>
            <a:r>
              <a:rPr lang="en-GB" dirty="0">
                <a:solidFill>
                  <a:srgbClr val="1A1D56"/>
                </a:solidFill>
              </a:rPr>
              <a:t> de los </a:t>
            </a:r>
            <a:r>
              <a:rPr lang="en-GB" dirty="0" err="1">
                <a:solidFill>
                  <a:srgbClr val="1A1D56"/>
                </a:solidFill>
              </a:rPr>
              <a:t>Miembros</a:t>
            </a:r>
            <a:endParaRPr lang="fr-FR" dirty="0">
              <a:solidFill>
                <a:srgbClr val="1A1D56"/>
              </a:solidFill>
            </a:endParaRP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447060BA-03F1-EA4C-ADC3-60E0481067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DB8F4B-E377-6D40-9FBB-2A40A9E4C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79344"/>
              </p:ext>
            </p:extLst>
          </p:nvPr>
        </p:nvGraphicFramePr>
        <p:xfrm>
          <a:off x="1967279" y="1108096"/>
          <a:ext cx="5209441" cy="3445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938">
                  <a:extLst>
                    <a:ext uri="{9D8B030D-6E8A-4147-A177-3AD203B41FA5}">
                      <a16:colId xmlns:a16="http://schemas.microsoft.com/office/drawing/2014/main" val="1411486480"/>
                    </a:ext>
                  </a:extLst>
                </a:gridCol>
                <a:gridCol w="811872">
                  <a:extLst>
                    <a:ext uri="{9D8B030D-6E8A-4147-A177-3AD203B41FA5}">
                      <a16:colId xmlns:a16="http://schemas.microsoft.com/office/drawing/2014/main" val="3059305278"/>
                    </a:ext>
                  </a:extLst>
                </a:gridCol>
                <a:gridCol w="811871">
                  <a:extLst>
                    <a:ext uri="{9D8B030D-6E8A-4147-A177-3AD203B41FA5}">
                      <a16:colId xmlns:a16="http://schemas.microsoft.com/office/drawing/2014/main" val="3427228168"/>
                    </a:ext>
                  </a:extLst>
                </a:gridCol>
                <a:gridCol w="765760">
                  <a:extLst>
                    <a:ext uri="{9D8B030D-6E8A-4147-A177-3AD203B41FA5}">
                      <a16:colId xmlns:a16="http://schemas.microsoft.com/office/drawing/2014/main" val="2438516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Ordinarios</a:t>
                      </a: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30142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 en el Consejo de Administración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0" u="none" strike="noStrike" cap="none">
                          <a:solidFill>
                            <a:srgbClr val="FF75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solidFill>
                          <a:srgbClr val="FF75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solidFill>
                          <a:srgbClr val="FF75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893226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 grupo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15397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Presidir un grupo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21102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 en la asamblea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029856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Votar en Comité Ejecutivo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solidFill>
                          <a:srgbClr val="FF75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solidFill>
                          <a:srgbClr val="FF75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79514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Presentar los resultados al Consejo de 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solidFill>
                          <a:srgbClr val="FF75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05803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</a:t>
                      </a:r>
                      <a:r>
                        <a:rPr lang="en-GB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acceder a </a:t>
                      </a:r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entregables</a:t>
                      </a:r>
                      <a:r>
                        <a:rPr lang="en-GB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borrador</a:t>
                      </a: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67928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</a:t>
                      </a:r>
                      <a:r>
                        <a:rPr lang="en-GB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los </a:t>
                      </a:r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r>
                        <a:rPr lang="en-GB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lanzamiento</a:t>
                      </a: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72390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Tener productos certificados por Wize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722880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 en artículos de prensa o entrevistas para la Alianza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24315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la parte privada del sitio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30157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Recibir comunicaciones de la Alianza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75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Arial"/>
                        </a:rPr>
                        <a:t>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7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49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4B3C8-E28F-4A43-95B7-DF333C63D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176900" y="1510225"/>
            <a:ext cx="6717600" cy="1782300"/>
          </a:xfrm>
        </p:spPr>
        <p:txBody>
          <a:bodyPr/>
          <a:lstStyle/>
          <a:p>
            <a:r>
              <a:rPr lang="en-GB"/>
              <a:t>Gracias!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66F1D1-F964-1244-98B3-4EEAE9952D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1176899" y="3292525"/>
            <a:ext cx="3276655" cy="717000"/>
          </a:xfrm>
        </p:spPr>
        <p:txBody>
          <a:bodyPr/>
          <a:lstStyle/>
          <a:p>
            <a:pPr marL="152400" indent="0" algn="ctr">
              <a:buNone/>
            </a:pPr>
            <a:r>
              <a:rPr lang="en-GB"/>
              <a:t>www.wize-alliance.com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1D032-23CC-AE46-946C-2058A5338EA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 lang="fr-FR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4DE9106B-A5C4-D74C-8D6B-B561E45C7B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7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19F9E9-8BD8-6441-904F-51499DC5474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 lang="fr-FR"/>
          </a:p>
        </p:txBody>
      </p:sp>
      <p:sp>
        <p:nvSpPr>
          <p:cNvPr id="6" name="Google Shape;323;p12">
            <a:extLst>
              <a:ext uri="{FF2B5EF4-FFF2-40B4-BE49-F238E27FC236}">
                <a16:creationId xmlns:a16="http://schemas.microsoft.com/office/drawing/2014/main" id="{12C82254-05C3-3C46-9C89-2719D044780D}"/>
              </a:ext>
            </a:extLst>
          </p:cNvPr>
          <p:cNvSpPr>
            <a:spLocks noChangeAspect="1"/>
          </p:cNvSpPr>
          <p:nvPr/>
        </p:nvSpPr>
        <p:spPr>
          <a:xfrm>
            <a:off x="1688128" y="1653815"/>
            <a:ext cx="720000" cy="720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55;p12">
            <a:extLst>
              <a:ext uri="{FF2B5EF4-FFF2-40B4-BE49-F238E27FC236}">
                <a16:creationId xmlns:a16="http://schemas.microsoft.com/office/drawing/2014/main" id="{5F187E97-97BA-1A40-A039-F90645EA4A4F}"/>
              </a:ext>
            </a:extLst>
          </p:cNvPr>
          <p:cNvSpPr>
            <a:spLocks noChangeAspect="1"/>
          </p:cNvSpPr>
          <p:nvPr/>
        </p:nvSpPr>
        <p:spPr>
          <a:xfrm>
            <a:off x="3539779" y="1653815"/>
            <a:ext cx="720000" cy="720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6;p12">
            <a:extLst>
              <a:ext uri="{FF2B5EF4-FFF2-40B4-BE49-F238E27FC236}">
                <a16:creationId xmlns:a16="http://schemas.microsoft.com/office/drawing/2014/main" id="{C1ED7174-B3ED-B241-AD9A-BA01E9C1FB13}"/>
              </a:ext>
            </a:extLst>
          </p:cNvPr>
          <p:cNvSpPr>
            <a:spLocks noChangeAspect="1"/>
          </p:cNvSpPr>
          <p:nvPr/>
        </p:nvSpPr>
        <p:spPr>
          <a:xfrm>
            <a:off x="5402190" y="1653815"/>
            <a:ext cx="720000" cy="720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376;p32">
            <a:extLst>
              <a:ext uri="{FF2B5EF4-FFF2-40B4-BE49-F238E27FC236}">
                <a16:creationId xmlns:a16="http://schemas.microsoft.com/office/drawing/2014/main" id="{005F537F-93BD-C044-8032-7235CB3B699D}"/>
              </a:ext>
            </a:extLst>
          </p:cNvPr>
          <p:cNvSpPr txBox="1">
            <a:spLocks/>
          </p:cNvSpPr>
          <p:nvPr/>
        </p:nvSpPr>
        <p:spPr>
          <a:xfrm>
            <a:off x="1234210" y="3339766"/>
            <a:ext cx="1620000" cy="90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000" dirty="0">
                <a:solidFill>
                  <a:srgbClr val="1A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el uso y los beneficios de una </a:t>
            </a:r>
            <a:r>
              <a:rPr lang="en-US" sz="1000" dirty="0" err="1">
                <a:solidFill>
                  <a:srgbClr val="1A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r>
              <a:rPr lang="en-US" sz="1000" dirty="0">
                <a:solidFill>
                  <a:srgbClr val="1A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probada</a:t>
            </a:r>
            <a:r>
              <a:rPr lang="en-US" sz="1000" dirty="0">
                <a:solidFill>
                  <a:srgbClr val="1A1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una durabilidad </a:t>
            </a: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garantizada hasta 2045.</a:t>
            </a:r>
            <a:endParaRPr lang="fr-FR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378;p32">
            <a:extLst>
              <a:ext uri="{FF2B5EF4-FFF2-40B4-BE49-F238E27FC236}">
                <a16:creationId xmlns:a16="http://schemas.microsoft.com/office/drawing/2014/main" id="{427273A9-6E25-604C-AB15-E9229702D4F8}"/>
              </a:ext>
            </a:extLst>
          </p:cNvPr>
          <p:cNvSpPr txBox="1">
            <a:spLocks/>
          </p:cNvSpPr>
          <p:nvPr/>
        </p:nvSpPr>
        <p:spPr>
          <a:xfrm>
            <a:off x="4955534" y="3319094"/>
            <a:ext cx="1620000" cy="90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defTabSz="91379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 en 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trabajos de normalización de la norma europea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CEN/TC 294.  En 2018, el Comité Europeo de Normalización (CEN) acordó la participación de WIZE Alliance en el CEN/TC 294.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319;p12">
            <a:extLst>
              <a:ext uri="{FF2B5EF4-FFF2-40B4-BE49-F238E27FC236}">
                <a16:creationId xmlns:a16="http://schemas.microsoft.com/office/drawing/2014/main" id="{8777C17D-7627-0F46-9D0B-45FC57933E1E}"/>
              </a:ext>
            </a:extLst>
          </p:cNvPr>
          <p:cNvSpPr/>
          <p:nvPr/>
        </p:nvSpPr>
        <p:spPr>
          <a:xfrm rot="10800000" flipH="1">
            <a:off x="3078111" y="2781525"/>
            <a:ext cx="1656000" cy="1987800"/>
          </a:xfrm>
          <a:prstGeom prst="rect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0;p12">
            <a:extLst>
              <a:ext uri="{FF2B5EF4-FFF2-40B4-BE49-F238E27FC236}">
                <a16:creationId xmlns:a16="http://schemas.microsoft.com/office/drawing/2014/main" id="{2F6251E8-7FCF-5E4D-93BD-9C11B1470AD9}"/>
              </a:ext>
            </a:extLst>
          </p:cNvPr>
          <p:cNvSpPr/>
          <p:nvPr/>
        </p:nvSpPr>
        <p:spPr>
          <a:xfrm rot="10800000" flipH="1">
            <a:off x="4940522" y="2781525"/>
            <a:ext cx="1656000" cy="1987800"/>
          </a:xfrm>
          <a:prstGeom prst="rect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12">
            <a:extLst>
              <a:ext uri="{FF2B5EF4-FFF2-40B4-BE49-F238E27FC236}">
                <a16:creationId xmlns:a16="http://schemas.microsoft.com/office/drawing/2014/main" id="{E20C7F12-A552-6E4B-ABB2-1AE3C7CF6530}"/>
              </a:ext>
            </a:extLst>
          </p:cNvPr>
          <p:cNvSpPr/>
          <p:nvPr/>
        </p:nvSpPr>
        <p:spPr>
          <a:xfrm rot="10800000" flipH="1">
            <a:off x="1204944" y="2781525"/>
            <a:ext cx="1656000" cy="1987800"/>
          </a:xfrm>
          <a:prstGeom prst="rect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322;p12">
            <a:extLst>
              <a:ext uri="{FF2B5EF4-FFF2-40B4-BE49-F238E27FC236}">
                <a16:creationId xmlns:a16="http://schemas.microsoft.com/office/drawing/2014/main" id="{C73CE251-DABD-5B43-9626-DC6B64EB2FD7}"/>
              </a:ext>
            </a:extLst>
          </p:cNvPr>
          <p:cNvCxnSpPr/>
          <p:nvPr/>
        </p:nvCxnSpPr>
        <p:spPr>
          <a:xfrm>
            <a:off x="2023992" y="2357819"/>
            <a:ext cx="0" cy="536400"/>
          </a:xfrm>
          <a:prstGeom prst="straightConnector1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5" name="Google Shape;324;p12">
            <a:extLst>
              <a:ext uri="{FF2B5EF4-FFF2-40B4-BE49-F238E27FC236}">
                <a16:creationId xmlns:a16="http://schemas.microsoft.com/office/drawing/2014/main" id="{46F86B18-AD66-CD49-A657-3D26B02C4CD3}"/>
              </a:ext>
            </a:extLst>
          </p:cNvPr>
          <p:cNvCxnSpPr/>
          <p:nvPr/>
        </p:nvCxnSpPr>
        <p:spPr>
          <a:xfrm>
            <a:off x="3897159" y="2357819"/>
            <a:ext cx="0" cy="536400"/>
          </a:xfrm>
          <a:prstGeom prst="straightConnector1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" name="Google Shape;325;p12">
            <a:extLst>
              <a:ext uri="{FF2B5EF4-FFF2-40B4-BE49-F238E27FC236}">
                <a16:creationId xmlns:a16="http://schemas.microsoft.com/office/drawing/2014/main" id="{93D6BA44-F443-8240-9F37-8626F53FD3B0}"/>
              </a:ext>
            </a:extLst>
          </p:cNvPr>
          <p:cNvCxnSpPr/>
          <p:nvPr/>
        </p:nvCxnSpPr>
        <p:spPr>
          <a:xfrm>
            <a:off x="5759570" y="2357819"/>
            <a:ext cx="0" cy="536400"/>
          </a:xfrm>
          <a:prstGeom prst="straightConnector1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7" name="Google Shape;1376;p32">
            <a:extLst>
              <a:ext uri="{FF2B5EF4-FFF2-40B4-BE49-F238E27FC236}">
                <a16:creationId xmlns:a16="http://schemas.microsoft.com/office/drawing/2014/main" id="{09F951E9-F47F-3A43-AEC7-5343798CE412}"/>
              </a:ext>
            </a:extLst>
          </p:cNvPr>
          <p:cNvSpPr txBox="1">
            <a:spLocks/>
          </p:cNvSpPr>
          <p:nvPr/>
        </p:nvSpPr>
        <p:spPr>
          <a:xfrm>
            <a:off x="3092494" y="3245224"/>
            <a:ext cx="1620000" cy="100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Exportar la </a:t>
            </a:r>
            <a:r>
              <a:rPr lang="en-US" sz="1000" b="1" dirty="0" err="1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 err="1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Wize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mercados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industrial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ciudades inteligentes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000" b="1" dirty="0">
              <a:solidFill>
                <a:srgbClr val="EF7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6A32D85-FCA8-7D42-87EC-BE26D6BC2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69" y="1769195"/>
            <a:ext cx="551416" cy="5514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5DC8168-B17C-3D49-99EA-61A8B9DA5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61" y="1732463"/>
            <a:ext cx="525635" cy="52563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4AD8C24-673F-454C-B223-1118EAE9F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3" y="1733071"/>
            <a:ext cx="536182" cy="536182"/>
          </a:xfrm>
          <a:prstGeom prst="rect">
            <a:avLst/>
          </a:prstGeom>
        </p:spPr>
      </p:pic>
      <p:sp>
        <p:nvSpPr>
          <p:cNvPr id="39" name="Google Shape;356;p12">
            <a:extLst>
              <a:ext uri="{FF2B5EF4-FFF2-40B4-BE49-F238E27FC236}">
                <a16:creationId xmlns:a16="http://schemas.microsoft.com/office/drawing/2014/main" id="{766DF42E-AC70-F841-989D-BDD8CEF05BFB}"/>
              </a:ext>
            </a:extLst>
          </p:cNvPr>
          <p:cNvSpPr>
            <a:spLocks noChangeAspect="1"/>
          </p:cNvSpPr>
          <p:nvPr/>
        </p:nvSpPr>
        <p:spPr>
          <a:xfrm>
            <a:off x="7274279" y="1637107"/>
            <a:ext cx="720000" cy="720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1378;p32">
            <a:extLst>
              <a:ext uri="{FF2B5EF4-FFF2-40B4-BE49-F238E27FC236}">
                <a16:creationId xmlns:a16="http://schemas.microsoft.com/office/drawing/2014/main" id="{06F43C72-C4A4-A745-8F81-6D1F9F87D9A6}"/>
              </a:ext>
            </a:extLst>
          </p:cNvPr>
          <p:cNvSpPr txBox="1">
            <a:spLocks/>
          </p:cNvSpPr>
          <p:nvPr/>
        </p:nvSpPr>
        <p:spPr>
          <a:xfrm>
            <a:off x="6837369" y="3319094"/>
            <a:ext cx="1620000" cy="90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defTabSz="913790">
              <a:buNone/>
            </a:pP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y coordinar una red de empresas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servicios públicos, agentes industriales, empresas de nueva creación y fabricantes de equipos para ofrecer una amplia gama de </a:t>
            </a:r>
            <a:r>
              <a:rPr lang="en-US" sz="1000" b="1" dirty="0" err="1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000" b="1" dirty="0" err="1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en-US" sz="1000" b="1" dirty="0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Wize</a:t>
            </a:r>
          </a:p>
        </p:txBody>
      </p:sp>
      <p:sp>
        <p:nvSpPr>
          <p:cNvPr id="41" name="Google Shape;320;p12">
            <a:extLst>
              <a:ext uri="{FF2B5EF4-FFF2-40B4-BE49-F238E27FC236}">
                <a16:creationId xmlns:a16="http://schemas.microsoft.com/office/drawing/2014/main" id="{0F0375CB-6B0C-7844-BEE7-A525DB690D3B}"/>
              </a:ext>
            </a:extLst>
          </p:cNvPr>
          <p:cNvSpPr/>
          <p:nvPr/>
        </p:nvSpPr>
        <p:spPr>
          <a:xfrm rot="10800000" flipH="1">
            <a:off x="6812611" y="2764817"/>
            <a:ext cx="1656000" cy="1987800"/>
          </a:xfrm>
          <a:prstGeom prst="rect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325;p12">
            <a:extLst>
              <a:ext uri="{FF2B5EF4-FFF2-40B4-BE49-F238E27FC236}">
                <a16:creationId xmlns:a16="http://schemas.microsoft.com/office/drawing/2014/main" id="{9FC73E32-A1D8-7F41-8EED-37B4FA63E279}"/>
              </a:ext>
            </a:extLst>
          </p:cNvPr>
          <p:cNvCxnSpPr/>
          <p:nvPr/>
        </p:nvCxnSpPr>
        <p:spPr>
          <a:xfrm>
            <a:off x="7631659" y="2341111"/>
            <a:ext cx="0" cy="536400"/>
          </a:xfrm>
          <a:prstGeom prst="straightConnector1">
            <a:avLst/>
          </a:prstGeom>
          <a:noFill/>
          <a:ln w="19050" cap="flat" cmpd="sng">
            <a:solidFill>
              <a:srgbClr val="191D59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B1BCBA03-F040-2541-B6F0-A6D19E927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53" y="1771523"/>
            <a:ext cx="444120" cy="444120"/>
          </a:xfrm>
          <a:prstGeom prst="rect">
            <a:avLst/>
          </a:prstGeom>
        </p:spPr>
      </p:pic>
      <p:sp>
        <p:nvSpPr>
          <p:cNvPr id="47" name="Titre 3">
            <a:extLst>
              <a:ext uri="{FF2B5EF4-FFF2-40B4-BE49-F238E27FC236}">
                <a16:creationId xmlns:a16="http://schemas.microsoft.com/office/drawing/2014/main" id="{F03408AA-08D1-1145-8F7F-681BBFC96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224" y="395257"/>
            <a:ext cx="7829541" cy="519511"/>
          </a:xfrm>
        </p:spPr>
        <p:txBody>
          <a:bodyPr/>
          <a:lstStyle/>
          <a:p>
            <a:r>
              <a:rPr lang="en-US" dirty="0">
                <a:solidFill>
                  <a:srgbClr val="1A1D56"/>
                </a:solidFill>
              </a:rPr>
              <a:t>Fundada en 2017 por GRDF, Suez y Sagemcom, la Wize Alliance es una asociación internacional abierta y sin ánimo de lucro</a:t>
            </a:r>
            <a:endParaRPr lang="en-GB"/>
          </a:p>
        </p:txBody>
      </p: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id="{7CEBC07E-8739-CB45-B954-48788AECB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dirty="0"/>
              <a:t>© 2021 - Copyright </a:t>
            </a:r>
            <a:r>
              <a:rPr lang="en-GB" dirty="0" err="1"/>
              <a:t>Wize</a:t>
            </a:r>
            <a:r>
              <a:rPr lang="en-GB" dirty="0"/>
              <a:t> Alliance - All rights reserved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13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C29D22-253B-7743-9544-8858FC80E5B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8CA4EAF-7164-CE4B-A60D-B337396D7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295" y="387943"/>
            <a:ext cx="8254569" cy="508710"/>
          </a:xfrm>
        </p:spPr>
        <p:txBody>
          <a:bodyPr/>
          <a:lstStyle/>
          <a:p>
            <a:r>
              <a:rPr lang="en-US" dirty="0">
                <a:solidFill>
                  <a:srgbClr val="1A1D56"/>
                </a:solidFill>
              </a:rPr>
              <a:t>WIZE Alliance aprovecha la experiencia de más de diez años de </a:t>
            </a:r>
            <a:r>
              <a:rPr lang="en-US" dirty="0" err="1">
                <a:solidFill>
                  <a:srgbClr val="1A1D56"/>
                </a:solidFill>
              </a:rPr>
              <a:t>despliegue</a:t>
            </a:r>
            <a:r>
              <a:rPr lang="en-US" dirty="0">
                <a:solidFill>
                  <a:srgbClr val="1A1D56"/>
                </a:solidFill>
              </a:rPr>
              <a:t> </a:t>
            </a:r>
            <a:r>
              <a:rPr lang="en-US" dirty="0" err="1">
                <a:solidFill>
                  <a:srgbClr val="1A1D56"/>
                </a:solidFill>
              </a:rPr>
              <a:t>en</a:t>
            </a:r>
            <a:r>
              <a:rPr lang="en-US" dirty="0">
                <a:solidFill>
                  <a:srgbClr val="1A1D56"/>
                </a:solidFill>
              </a:rPr>
              <a:t> terreno </a:t>
            </a:r>
            <a:endParaRPr lang="en-GB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F5AFEF1-5182-2140-933B-93473B3DCF89}"/>
              </a:ext>
            </a:extLst>
          </p:cNvPr>
          <p:cNvGrpSpPr/>
          <p:nvPr/>
        </p:nvGrpSpPr>
        <p:grpSpPr>
          <a:xfrm>
            <a:off x="3032100" y="1323981"/>
            <a:ext cx="5323162" cy="3500370"/>
            <a:chOff x="2280321" y="1474973"/>
            <a:chExt cx="5323162" cy="3500370"/>
          </a:xfrm>
        </p:grpSpPr>
        <p:grpSp>
          <p:nvGrpSpPr>
            <p:cNvPr id="12" name="Google Shape;313;p38">
              <a:extLst>
                <a:ext uri="{FF2B5EF4-FFF2-40B4-BE49-F238E27FC236}">
                  <a16:creationId xmlns:a16="http://schemas.microsoft.com/office/drawing/2014/main" id="{31DDF113-92CC-A04E-8892-277438054973}"/>
                </a:ext>
              </a:extLst>
            </p:cNvPr>
            <p:cNvGrpSpPr/>
            <p:nvPr/>
          </p:nvGrpSpPr>
          <p:grpSpPr>
            <a:xfrm>
              <a:off x="2280321" y="1474973"/>
              <a:ext cx="5323162" cy="3500370"/>
              <a:chOff x="235800" y="830650"/>
              <a:chExt cx="6978450" cy="4588844"/>
            </a:xfrm>
          </p:grpSpPr>
          <p:sp>
            <p:nvSpPr>
              <p:cNvPr id="13" name="Google Shape;314;p38">
                <a:extLst>
                  <a:ext uri="{FF2B5EF4-FFF2-40B4-BE49-F238E27FC236}">
                    <a16:creationId xmlns:a16="http://schemas.microsoft.com/office/drawing/2014/main" id="{946C1F61-F3DE-004C-8AB3-D8D7BA58DFF6}"/>
                  </a:ext>
                </a:extLst>
              </p:cNvPr>
              <p:cNvSpPr/>
              <p:nvPr/>
            </p:nvSpPr>
            <p:spPr>
              <a:xfrm>
                <a:off x="235800" y="1224769"/>
                <a:ext cx="2592225" cy="4194725"/>
              </a:xfrm>
              <a:custGeom>
                <a:avLst/>
                <a:gdLst/>
                <a:ahLst/>
                <a:cxnLst/>
                <a:rect l="l" t="t" r="r" b="b"/>
                <a:pathLst>
                  <a:path w="103689" h="167789" extrusionOk="0">
                    <a:moveTo>
                      <a:pt x="13807" y="0"/>
                    </a:moveTo>
                    <a:cubicBezTo>
                      <a:pt x="11526" y="0"/>
                      <a:pt x="9194" y="921"/>
                      <a:pt x="7431" y="2357"/>
                    </a:cubicBezTo>
                    <a:cubicBezTo>
                      <a:pt x="6418" y="3183"/>
                      <a:pt x="7559" y="5231"/>
                      <a:pt x="8433" y="6203"/>
                    </a:cubicBezTo>
                    <a:cubicBezTo>
                      <a:pt x="9308" y="7175"/>
                      <a:pt x="10393" y="8259"/>
                      <a:pt x="10189" y="9549"/>
                    </a:cubicBezTo>
                    <a:cubicBezTo>
                      <a:pt x="9355" y="9975"/>
                      <a:pt x="8287" y="10084"/>
                      <a:pt x="7292" y="10084"/>
                    </a:cubicBezTo>
                    <a:cubicBezTo>
                      <a:pt x="7024" y="10084"/>
                      <a:pt x="6762" y="10076"/>
                      <a:pt x="6511" y="10065"/>
                    </a:cubicBezTo>
                    <a:cubicBezTo>
                      <a:pt x="6102" y="10046"/>
                      <a:pt x="5686" y="9992"/>
                      <a:pt x="5277" y="9992"/>
                    </a:cubicBezTo>
                    <a:cubicBezTo>
                      <a:pt x="4990" y="9992"/>
                      <a:pt x="4705" y="10019"/>
                      <a:pt x="4430" y="10104"/>
                    </a:cubicBezTo>
                    <a:cubicBezTo>
                      <a:pt x="3763" y="10310"/>
                      <a:pt x="3182" y="11034"/>
                      <a:pt x="3440" y="11683"/>
                    </a:cubicBezTo>
                    <a:cubicBezTo>
                      <a:pt x="2981" y="12481"/>
                      <a:pt x="2431" y="12899"/>
                      <a:pt x="2962" y="13650"/>
                    </a:cubicBezTo>
                    <a:cubicBezTo>
                      <a:pt x="3377" y="14235"/>
                      <a:pt x="4081" y="14716"/>
                      <a:pt x="4076" y="15434"/>
                    </a:cubicBezTo>
                    <a:cubicBezTo>
                      <a:pt x="4071" y="16003"/>
                      <a:pt x="3591" y="16462"/>
                      <a:pt x="3082" y="16719"/>
                    </a:cubicBezTo>
                    <a:cubicBezTo>
                      <a:pt x="2572" y="16973"/>
                      <a:pt x="2000" y="17102"/>
                      <a:pt x="1518" y="17408"/>
                    </a:cubicBezTo>
                    <a:cubicBezTo>
                      <a:pt x="13" y="18366"/>
                      <a:pt x="0" y="20519"/>
                      <a:pt x="159" y="22295"/>
                    </a:cubicBezTo>
                    <a:cubicBezTo>
                      <a:pt x="1133" y="23491"/>
                      <a:pt x="1285" y="25550"/>
                      <a:pt x="817" y="27017"/>
                    </a:cubicBezTo>
                    <a:cubicBezTo>
                      <a:pt x="639" y="27577"/>
                      <a:pt x="351" y="28172"/>
                      <a:pt x="552" y="28724"/>
                    </a:cubicBezTo>
                    <a:cubicBezTo>
                      <a:pt x="782" y="29356"/>
                      <a:pt x="1526" y="29605"/>
                      <a:pt x="2177" y="29773"/>
                    </a:cubicBezTo>
                    <a:cubicBezTo>
                      <a:pt x="2891" y="29958"/>
                      <a:pt x="3669" y="30130"/>
                      <a:pt x="4408" y="30130"/>
                    </a:cubicBezTo>
                    <a:cubicBezTo>
                      <a:pt x="5109" y="30130"/>
                      <a:pt x="5775" y="29975"/>
                      <a:pt x="6314" y="29528"/>
                    </a:cubicBezTo>
                    <a:cubicBezTo>
                      <a:pt x="7583" y="28478"/>
                      <a:pt x="9157" y="28121"/>
                      <a:pt x="10834" y="28121"/>
                    </a:cubicBezTo>
                    <a:cubicBezTo>
                      <a:pt x="13016" y="28121"/>
                      <a:pt x="15374" y="28725"/>
                      <a:pt x="17464" y="29196"/>
                    </a:cubicBezTo>
                    <a:cubicBezTo>
                      <a:pt x="18740" y="29482"/>
                      <a:pt x="20083" y="29952"/>
                      <a:pt x="20830" y="31028"/>
                    </a:cubicBezTo>
                    <a:cubicBezTo>
                      <a:pt x="21824" y="32461"/>
                      <a:pt x="21400" y="34451"/>
                      <a:pt x="20580" y="35993"/>
                    </a:cubicBezTo>
                    <a:cubicBezTo>
                      <a:pt x="19762" y="37533"/>
                      <a:pt x="18587" y="38903"/>
                      <a:pt x="18068" y="40567"/>
                    </a:cubicBezTo>
                    <a:cubicBezTo>
                      <a:pt x="17582" y="42129"/>
                      <a:pt x="17717" y="43806"/>
                      <a:pt x="17859" y="45436"/>
                    </a:cubicBezTo>
                    <a:cubicBezTo>
                      <a:pt x="18032" y="47441"/>
                      <a:pt x="18242" y="49554"/>
                      <a:pt x="19405" y="51198"/>
                    </a:cubicBezTo>
                    <a:cubicBezTo>
                      <a:pt x="20624" y="52922"/>
                      <a:pt x="21392" y="55494"/>
                      <a:pt x="21294" y="57601"/>
                    </a:cubicBezTo>
                    <a:cubicBezTo>
                      <a:pt x="21216" y="59294"/>
                      <a:pt x="20619" y="60958"/>
                      <a:pt x="20775" y="62645"/>
                    </a:cubicBezTo>
                    <a:cubicBezTo>
                      <a:pt x="21057" y="65704"/>
                      <a:pt x="23699" y="67999"/>
                      <a:pt x="26397" y="69471"/>
                    </a:cubicBezTo>
                    <a:cubicBezTo>
                      <a:pt x="29219" y="71013"/>
                      <a:pt x="31651" y="73637"/>
                      <a:pt x="32623" y="76701"/>
                    </a:cubicBezTo>
                    <a:cubicBezTo>
                      <a:pt x="33112" y="78241"/>
                      <a:pt x="33257" y="79868"/>
                      <a:pt x="33688" y="81425"/>
                    </a:cubicBezTo>
                    <a:cubicBezTo>
                      <a:pt x="34432" y="84119"/>
                      <a:pt x="36051" y="86565"/>
                      <a:pt x="38239" y="88307"/>
                    </a:cubicBezTo>
                    <a:cubicBezTo>
                      <a:pt x="39834" y="89575"/>
                      <a:pt x="42451" y="90023"/>
                      <a:pt x="44455" y="90388"/>
                    </a:cubicBezTo>
                    <a:cubicBezTo>
                      <a:pt x="45495" y="90578"/>
                      <a:pt x="46617" y="90728"/>
                      <a:pt x="47400" y="91437"/>
                    </a:cubicBezTo>
                    <a:cubicBezTo>
                      <a:pt x="47762" y="91764"/>
                      <a:pt x="48023" y="92187"/>
                      <a:pt x="48369" y="92530"/>
                    </a:cubicBezTo>
                    <a:cubicBezTo>
                      <a:pt x="50044" y="94188"/>
                      <a:pt x="53127" y="93507"/>
                      <a:pt x="54821" y="95145"/>
                    </a:cubicBezTo>
                    <a:cubicBezTo>
                      <a:pt x="55259" y="95566"/>
                      <a:pt x="55558" y="96107"/>
                      <a:pt x="55941" y="96579"/>
                    </a:cubicBezTo>
                    <a:cubicBezTo>
                      <a:pt x="56887" y="97736"/>
                      <a:pt x="58370" y="98428"/>
                      <a:pt x="59861" y="98428"/>
                    </a:cubicBezTo>
                    <a:cubicBezTo>
                      <a:pt x="60003" y="98428"/>
                      <a:pt x="60145" y="98421"/>
                      <a:pt x="60286" y="98409"/>
                    </a:cubicBezTo>
                    <a:lnTo>
                      <a:pt x="60286" y="98409"/>
                    </a:lnTo>
                    <a:cubicBezTo>
                      <a:pt x="59905" y="99653"/>
                      <a:pt x="61397" y="101114"/>
                      <a:pt x="60936" y="102330"/>
                    </a:cubicBezTo>
                    <a:cubicBezTo>
                      <a:pt x="60565" y="103312"/>
                      <a:pt x="59445" y="103741"/>
                      <a:pt x="58674" y="104452"/>
                    </a:cubicBezTo>
                    <a:cubicBezTo>
                      <a:pt x="57337" y="105685"/>
                      <a:pt x="57129" y="107795"/>
                      <a:pt x="57705" y="109521"/>
                    </a:cubicBezTo>
                    <a:cubicBezTo>
                      <a:pt x="58282" y="111246"/>
                      <a:pt x="59498" y="112671"/>
                      <a:pt x="60717" y="114022"/>
                    </a:cubicBezTo>
                    <a:cubicBezTo>
                      <a:pt x="62978" y="116530"/>
                      <a:pt x="65696" y="117746"/>
                      <a:pt x="68148" y="120066"/>
                    </a:cubicBezTo>
                    <a:cubicBezTo>
                      <a:pt x="70420" y="122216"/>
                      <a:pt x="70937" y="125696"/>
                      <a:pt x="70438" y="128784"/>
                    </a:cubicBezTo>
                    <a:cubicBezTo>
                      <a:pt x="69938" y="131872"/>
                      <a:pt x="68585" y="134744"/>
                      <a:pt x="67620" y="137718"/>
                    </a:cubicBezTo>
                    <a:cubicBezTo>
                      <a:pt x="65814" y="143276"/>
                      <a:pt x="65376" y="149382"/>
                      <a:pt x="67102" y="154963"/>
                    </a:cubicBezTo>
                    <a:cubicBezTo>
                      <a:pt x="68828" y="160546"/>
                      <a:pt x="72869" y="165522"/>
                      <a:pt x="78283" y="167717"/>
                    </a:cubicBezTo>
                    <a:cubicBezTo>
                      <a:pt x="78404" y="167766"/>
                      <a:pt x="78530" y="167788"/>
                      <a:pt x="78658" y="167788"/>
                    </a:cubicBezTo>
                    <a:cubicBezTo>
                      <a:pt x="79167" y="167788"/>
                      <a:pt x="79705" y="167444"/>
                      <a:pt x="80056" y="167066"/>
                    </a:cubicBezTo>
                    <a:cubicBezTo>
                      <a:pt x="80495" y="166591"/>
                      <a:pt x="80589" y="165833"/>
                      <a:pt x="80281" y="165265"/>
                    </a:cubicBezTo>
                    <a:cubicBezTo>
                      <a:pt x="79304" y="163467"/>
                      <a:pt x="77566" y="161932"/>
                      <a:pt x="76298" y="160326"/>
                    </a:cubicBezTo>
                    <a:cubicBezTo>
                      <a:pt x="75898" y="159821"/>
                      <a:pt x="75478" y="159248"/>
                      <a:pt x="75530" y="158607"/>
                    </a:cubicBezTo>
                    <a:cubicBezTo>
                      <a:pt x="75589" y="157886"/>
                      <a:pt x="76208" y="157367"/>
                      <a:pt x="76666" y="156807"/>
                    </a:cubicBezTo>
                    <a:cubicBezTo>
                      <a:pt x="77361" y="155947"/>
                      <a:pt x="77729" y="154867"/>
                      <a:pt x="77704" y="153762"/>
                    </a:cubicBezTo>
                    <a:cubicBezTo>
                      <a:pt x="77674" y="152733"/>
                      <a:pt x="77075" y="151726"/>
                      <a:pt x="77111" y="150697"/>
                    </a:cubicBezTo>
                    <a:cubicBezTo>
                      <a:pt x="77146" y="149667"/>
                      <a:pt x="77701" y="148583"/>
                      <a:pt x="78676" y="148251"/>
                    </a:cubicBezTo>
                    <a:cubicBezTo>
                      <a:pt x="79120" y="148100"/>
                      <a:pt x="79614" y="148115"/>
                      <a:pt x="80042" y="147926"/>
                    </a:cubicBezTo>
                    <a:cubicBezTo>
                      <a:pt x="81453" y="147303"/>
                      <a:pt x="81228" y="145153"/>
                      <a:pt x="82249" y="143996"/>
                    </a:cubicBezTo>
                    <a:cubicBezTo>
                      <a:pt x="82722" y="143460"/>
                      <a:pt x="83419" y="143193"/>
                      <a:pt x="84064" y="142883"/>
                    </a:cubicBezTo>
                    <a:cubicBezTo>
                      <a:pt x="86792" y="141571"/>
                      <a:pt x="89035" y="138972"/>
                      <a:pt x="89283" y="135957"/>
                    </a:cubicBezTo>
                    <a:cubicBezTo>
                      <a:pt x="89483" y="133544"/>
                      <a:pt x="88605" y="130615"/>
                      <a:pt x="90438" y="129034"/>
                    </a:cubicBezTo>
                    <a:cubicBezTo>
                      <a:pt x="91238" y="128344"/>
                      <a:pt x="92244" y="128199"/>
                      <a:pt x="93314" y="128199"/>
                    </a:cubicBezTo>
                    <a:cubicBezTo>
                      <a:pt x="94087" y="128199"/>
                      <a:pt x="94894" y="128275"/>
                      <a:pt x="95682" y="128275"/>
                    </a:cubicBezTo>
                    <a:cubicBezTo>
                      <a:pt x="96098" y="128275"/>
                      <a:pt x="96509" y="128254"/>
                      <a:pt x="96908" y="128189"/>
                    </a:cubicBezTo>
                    <a:cubicBezTo>
                      <a:pt x="97800" y="128044"/>
                      <a:pt x="98396" y="127214"/>
                      <a:pt x="98814" y="126412"/>
                    </a:cubicBezTo>
                    <a:cubicBezTo>
                      <a:pt x="99231" y="125609"/>
                      <a:pt x="99280" y="124658"/>
                      <a:pt x="99129" y="123766"/>
                    </a:cubicBezTo>
                    <a:cubicBezTo>
                      <a:pt x="98945" y="122668"/>
                      <a:pt x="98473" y="121597"/>
                      <a:pt x="98577" y="120489"/>
                    </a:cubicBezTo>
                    <a:cubicBezTo>
                      <a:pt x="98723" y="118930"/>
                      <a:pt x="99942" y="117730"/>
                      <a:pt x="100886" y="116480"/>
                    </a:cubicBezTo>
                    <a:cubicBezTo>
                      <a:pt x="102003" y="114998"/>
                      <a:pt x="102797" y="113297"/>
                      <a:pt x="103214" y="111488"/>
                    </a:cubicBezTo>
                    <a:cubicBezTo>
                      <a:pt x="103689" y="109429"/>
                      <a:pt x="102371" y="106997"/>
                      <a:pt x="100524" y="105970"/>
                    </a:cubicBezTo>
                    <a:cubicBezTo>
                      <a:pt x="98677" y="104943"/>
                      <a:pt x="96462" y="104915"/>
                      <a:pt x="94350" y="104853"/>
                    </a:cubicBezTo>
                    <a:cubicBezTo>
                      <a:pt x="92237" y="104794"/>
                      <a:pt x="89999" y="104633"/>
                      <a:pt x="88273" y="103414"/>
                    </a:cubicBezTo>
                    <a:cubicBezTo>
                      <a:pt x="86692" y="102296"/>
                      <a:pt x="85799" y="100469"/>
                      <a:pt x="84550" y="98991"/>
                    </a:cubicBezTo>
                    <a:cubicBezTo>
                      <a:pt x="82441" y="96497"/>
                      <a:pt x="79375" y="95057"/>
                      <a:pt x="76410" y="93690"/>
                    </a:cubicBezTo>
                    <a:cubicBezTo>
                      <a:pt x="75559" y="93298"/>
                      <a:pt x="74630" y="92901"/>
                      <a:pt x="73720" y="92901"/>
                    </a:cubicBezTo>
                    <a:cubicBezTo>
                      <a:pt x="73431" y="92901"/>
                      <a:pt x="73144" y="92941"/>
                      <a:pt x="72862" y="93034"/>
                    </a:cubicBezTo>
                    <a:cubicBezTo>
                      <a:pt x="72400" y="93185"/>
                      <a:pt x="71985" y="93473"/>
                      <a:pt x="71508" y="93564"/>
                    </a:cubicBezTo>
                    <a:cubicBezTo>
                      <a:pt x="71390" y="93586"/>
                      <a:pt x="71274" y="93597"/>
                      <a:pt x="71159" y="93597"/>
                    </a:cubicBezTo>
                    <a:cubicBezTo>
                      <a:pt x="70006" y="93597"/>
                      <a:pt x="69033" y="92520"/>
                      <a:pt x="67966" y="91944"/>
                    </a:cubicBezTo>
                    <a:cubicBezTo>
                      <a:pt x="67424" y="91651"/>
                      <a:pt x="66830" y="91518"/>
                      <a:pt x="66231" y="91518"/>
                    </a:cubicBezTo>
                    <a:cubicBezTo>
                      <a:pt x="64138" y="91518"/>
                      <a:pt x="61986" y="93147"/>
                      <a:pt x="61817" y="95293"/>
                    </a:cubicBezTo>
                    <a:cubicBezTo>
                      <a:pt x="61476" y="95410"/>
                      <a:pt x="61056" y="95468"/>
                      <a:pt x="60611" y="95468"/>
                    </a:cubicBezTo>
                    <a:cubicBezTo>
                      <a:pt x="59413" y="95468"/>
                      <a:pt x="58031" y="95047"/>
                      <a:pt x="57510" y="94228"/>
                    </a:cubicBezTo>
                    <a:cubicBezTo>
                      <a:pt x="56995" y="93419"/>
                      <a:pt x="56789" y="92287"/>
                      <a:pt x="55904" y="91918"/>
                    </a:cubicBezTo>
                    <a:cubicBezTo>
                      <a:pt x="55432" y="91722"/>
                      <a:pt x="54840" y="91796"/>
                      <a:pt x="54455" y="91458"/>
                    </a:cubicBezTo>
                    <a:cubicBezTo>
                      <a:pt x="53818" y="90898"/>
                      <a:pt x="54313" y="89881"/>
                      <a:pt x="54428" y="89040"/>
                    </a:cubicBezTo>
                    <a:cubicBezTo>
                      <a:pt x="54609" y="87696"/>
                      <a:pt x="53607" y="86419"/>
                      <a:pt x="52383" y="85834"/>
                    </a:cubicBezTo>
                    <a:cubicBezTo>
                      <a:pt x="51161" y="85249"/>
                      <a:pt x="49761" y="85202"/>
                      <a:pt x="48407" y="85159"/>
                    </a:cubicBezTo>
                    <a:cubicBezTo>
                      <a:pt x="47051" y="85115"/>
                      <a:pt x="45649" y="85054"/>
                      <a:pt x="44436" y="84447"/>
                    </a:cubicBezTo>
                    <a:cubicBezTo>
                      <a:pt x="42077" y="83264"/>
                      <a:pt x="41111" y="80063"/>
                      <a:pt x="42146" y="77635"/>
                    </a:cubicBezTo>
                    <a:cubicBezTo>
                      <a:pt x="43156" y="75267"/>
                      <a:pt x="45760" y="73783"/>
                      <a:pt x="48337" y="73783"/>
                    </a:cubicBezTo>
                    <a:cubicBezTo>
                      <a:pt x="48401" y="73783"/>
                      <a:pt x="48464" y="73784"/>
                      <a:pt x="48528" y="73786"/>
                    </a:cubicBezTo>
                    <a:cubicBezTo>
                      <a:pt x="51112" y="73862"/>
                      <a:pt x="53842" y="75749"/>
                      <a:pt x="53870" y="78335"/>
                    </a:cubicBezTo>
                    <a:cubicBezTo>
                      <a:pt x="53875" y="78746"/>
                      <a:pt x="54287" y="78928"/>
                      <a:pt x="54735" y="78928"/>
                    </a:cubicBezTo>
                    <a:cubicBezTo>
                      <a:pt x="55004" y="78928"/>
                      <a:pt x="55285" y="78863"/>
                      <a:pt x="55498" y="78741"/>
                    </a:cubicBezTo>
                    <a:cubicBezTo>
                      <a:pt x="56067" y="78416"/>
                      <a:pt x="56365" y="77760"/>
                      <a:pt x="56505" y="77119"/>
                    </a:cubicBezTo>
                    <a:cubicBezTo>
                      <a:pt x="56645" y="76478"/>
                      <a:pt x="56664" y="75812"/>
                      <a:pt x="56860" y="75186"/>
                    </a:cubicBezTo>
                    <a:cubicBezTo>
                      <a:pt x="57310" y="73749"/>
                      <a:pt x="58757" y="72690"/>
                      <a:pt x="60261" y="72690"/>
                    </a:cubicBezTo>
                    <a:cubicBezTo>
                      <a:pt x="60273" y="72690"/>
                      <a:pt x="60285" y="72690"/>
                      <a:pt x="60297" y="72690"/>
                    </a:cubicBezTo>
                    <a:cubicBezTo>
                      <a:pt x="60306" y="72690"/>
                      <a:pt x="60314" y="72690"/>
                      <a:pt x="60323" y="72690"/>
                    </a:cubicBezTo>
                    <a:cubicBezTo>
                      <a:pt x="61893" y="72690"/>
                      <a:pt x="62998" y="71122"/>
                      <a:pt x="64116" y="70013"/>
                    </a:cubicBezTo>
                    <a:cubicBezTo>
                      <a:pt x="65241" y="68896"/>
                      <a:pt x="65913" y="67214"/>
                      <a:pt x="65469" y="65693"/>
                    </a:cubicBezTo>
                    <a:cubicBezTo>
                      <a:pt x="65229" y="64873"/>
                      <a:pt x="64683" y="64046"/>
                      <a:pt x="64956" y="63238"/>
                    </a:cubicBezTo>
                    <a:cubicBezTo>
                      <a:pt x="65170" y="62604"/>
                      <a:pt x="65822" y="62237"/>
                      <a:pt x="66438" y="61978"/>
                    </a:cubicBezTo>
                    <a:cubicBezTo>
                      <a:pt x="67992" y="61328"/>
                      <a:pt x="69657" y="60995"/>
                      <a:pt x="71338" y="60995"/>
                    </a:cubicBezTo>
                    <a:cubicBezTo>
                      <a:pt x="71514" y="60995"/>
                      <a:pt x="71689" y="60998"/>
                      <a:pt x="71865" y="61005"/>
                    </a:cubicBezTo>
                    <a:cubicBezTo>
                      <a:pt x="71916" y="61008"/>
                      <a:pt x="71966" y="61009"/>
                      <a:pt x="72016" y="61009"/>
                    </a:cubicBezTo>
                    <a:cubicBezTo>
                      <a:pt x="73530" y="61009"/>
                      <a:pt x="74333" y="60016"/>
                      <a:pt x="75129" y="58671"/>
                    </a:cubicBezTo>
                    <a:cubicBezTo>
                      <a:pt x="75724" y="57667"/>
                      <a:pt x="75988" y="56400"/>
                      <a:pt x="76935" y="55719"/>
                    </a:cubicBezTo>
                    <a:cubicBezTo>
                      <a:pt x="77461" y="55341"/>
                      <a:pt x="78061" y="55227"/>
                      <a:pt x="78697" y="55227"/>
                    </a:cubicBezTo>
                    <a:cubicBezTo>
                      <a:pt x="79669" y="55227"/>
                      <a:pt x="80723" y="55493"/>
                      <a:pt x="81724" y="55493"/>
                    </a:cubicBezTo>
                    <a:cubicBezTo>
                      <a:pt x="81835" y="55493"/>
                      <a:pt x="81945" y="55490"/>
                      <a:pt x="82055" y="55483"/>
                    </a:cubicBezTo>
                    <a:cubicBezTo>
                      <a:pt x="84597" y="55311"/>
                      <a:pt x="86582" y="52458"/>
                      <a:pt x="85860" y="50015"/>
                    </a:cubicBezTo>
                    <a:cubicBezTo>
                      <a:pt x="85517" y="48852"/>
                      <a:pt x="84704" y="47901"/>
                      <a:pt x="84043" y="46884"/>
                    </a:cubicBezTo>
                    <a:cubicBezTo>
                      <a:pt x="83131" y="45481"/>
                      <a:pt x="82492" y="43918"/>
                      <a:pt x="82159" y="42277"/>
                    </a:cubicBezTo>
                    <a:cubicBezTo>
                      <a:pt x="81854" y="40773"/>
                      <a:pt x="81767" y="39118"/>
                      <a:pt x="80776" y="37947"/>
                    </a:cubicBezTo>
                    <a:cubicBezTo>
                      <a:pt x="79227" y="38020"/>
                      <a:pt x="77350" y="37975"/>
                      <a:pt x="75971" y="38686"/>
                    </a:cubicBezTo>
                    <a:cubicBezTo>
                      <a:pt x="75699" y="37108"/>
                      <a:pt x="75398" y="35461"/>
                      <a:pt x="74423" y="34192"/>
                    </a:cubicBezTo>
                    <a:cubicBezTo>
                      <a:pt x="73732" y="33291"/>
                      <a:pt x="72587" y="32657"/>
                      <a:pt x="71488" y="32657"/>
                    </a:cubicBezTo>
                    <a:cubicBezTo>
                      <a:pt x="71039" y="32657"/>
                      <a:pt x="70597" y="32763"/>
                      <a:pt x="70198" y="32999"/>
                    </a:cubicBezTo>
                    <a:cubicBezTo>
                      <a:pt x="68851" y="33794"/>
                      <a:pt x="68559" y="35642"/>
                      <a:pt x="68807" y="37187"/>
                    </a:cubicBezTo>
                    <a:cubicBezTo>
                      <a:pt x="69057" y="38731"/>
                      <a:pt x="69698" y="40227"/>
                      <a:pt x="69655" y="41791"/>
                    </a:cubicBezTo>
                    <a:cubicBezTo>
                      <a:pt x="69615" y="43336"/>
                      <a:pt x="68552" y="45042"/>
                      <a:pt x="67017" y="45042"/>
                    </a:cubicBezTo>
                    <a:cubicBezTo>
                      <a:pt x="66998" y="45042"/>
                      <a:pt x="66979" y="45041"/>
                      <a:pt x="66960" y="45041"/>
                    </a:cubicBezTo>
                    <a:cubicBezTo>
                      <a:pt x="66146" y="45019"/>
                      <a:pt x="65416" y="44522"/>
                      <a:pt x="64843" y="43941"/>
                    </a:cubicBezTo>
                    <a:cubicBezTo>
                      <a:pt x="64022" y="43112"/>
                      <a:pt x="63372" y="42052"/>
                      <a:pt x="62317" y="41553"/>
                    </a:cubicBezTo>
                    <a:cubicBezTo>
                      <a:pt x="61507" y="41171"/>
                      <a:pt x="60577" y="41179"/>
                      <a:pt x="59704" y="40982"/>
                    </a:cubicBezTo>
                    <a:cubicBezTo>
                      <a:pt x="56728" y="40316"/>
                      <a:pt x="54688" y="36902"/>
                      <a:pt x="55510" y="33965"/>
                    </a:cubicBezTo>
                    <a:cubicBezTo>
                      <a:pt x="56182" y="31564"/>
                      <a:pt x="58657" y="29882"/>
                      <a:pt x="61117" y="29882"/>
                    </a:cubicBezTo>
                    <a:cubicBezTo>
                      <a:pt x="61664" y="29882"/>
                      <a:pt x="62211" y="29966"/>
                      <a:pt x="62737" y="30143"/>
                    </a:cubicBezTo>
                    <a:cubicBezTo>
                      <a:pt x="66237" y="28861"/>
                      <a:pt x="67660" y="24447"/>
                      <a:pt x="66265" y="20991"/>
                    </a:cubicBezTo>
                    <a:cubicBezTo>
                      <a:pt x="64868" y="17535"/>
                      <a:pt x="61115" y="15389"/>
                      <a:pt x="57392" y="15226"/>
                    </a:cubicBezTo>
                    <a:cubicBezTo>
                      <a:pt x="56302" y="15179"/>
                      <a:pt x="55191" y="15275"/>
                      <a:pt x="54134" y="15007"/>
                    </a:cubicBezTo>
                    <a:cubicBezTo>
                      <a:pt x="51145" y="14251"/>
                      <a:pt x="49582" y="10965"/>
                      <a:pt x="46980" y="9310"/>
                    </a:cubicBezTo>
                    <a:cubicBezTo>
                      <a:pt x="46287" y="8869"/>
                      <a:pt x="45224" y="8778"/>
                      <a:pt x="44079" y="8778"/>
                    </a:cubicBezTo>
                    <a:cubicBezTo>
                      <a:pt x="43277" y="8778"/>
                      <a:pt x="42435" y="8823"/>
                      <a:pt x="41651" y="8823"/>
                    </a:cubicBezTo>
                    <a:cubicBezTo>
                      <a:pt x="40795" y="8823"/>
                      <a:pt x="40007" y="8769"/>
                      <a:pt x="39418" y="8547"/>
                    </a:cubicBezTo>
                    <a:cubicBezTo>
                      <a:pt x="38499" y="8200"/>
                      <a:pt x="37525" y="8023"/>
                      <a:pt x="36546" y="8023"/>
                    </a:cubicBezTo>
                    <a:cubicBezTo>
                      <a:pt x="36275" y="8023"/>
                      <a:pt x="36003" y="8037"/>
                      <a:pt x="35731" y="8064"/>
                    </a:cubicBezTo>
                    <a:cubicBezTo>
                      <a:pt x="34635" y="9104"/>
                      <a:pt x="32585" y="9398"/>
                      <a:pt x="31077" y="9499"/>
                    </a:cubicBezTo>
                    <a:cubicBezTo>
                      <a:pt x="29526" y="7990"/>
                      <a:pt x="27655" y="6585"/>
                      <a:pt x="25725" y="5605"/>
                    </a:cubicBezTo>
                    <a:cubicBezTo>
                      <a:pt x="24435" y="4951"/>
                      <a:pt x="22930" y="4260"/>
                      <a:pt x="22532" y="2870"/>
                    </a:cubicBezTo>
                    <a:cubicBezTo>
                      <a:pt x="22012" y="1053"/>
                      <a:pt x="19376" y="125"/>
                      <a:pt x="17200" y="125"/>
                    </a:cubicBezTo>
                    <a:cubicBezTo>
                      <a:pt x="16716" y="125"/>
                      <a:pt x="16254" y="171"/>
                      <a:pt x="15844" y="263"/>
                    </a:cubicBezTo>
                    <a:cubicBezTo>
                      <a:pt x="15181" y="84"/>
                      <a:pt x="14496" y="0"/>
                      <a:pt x="13807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4" name="Google Shape;315;p38">
                <a:extLst>
                  <a:ext uri="{FF2B5EF4-FFF2-40B4-BE49-F238E27FC236}">
                    <a16:creationId xmlns:a16="http://schemas.microsoft.com/office/drawing/2014/main" id="{47072BA4-D09D-3943-8888-0F1EA6C7143F}"/>
                  </a:ext>
                </a:extLst>
              </p:cNvPr>
              <p:cNvSpPr/>
              <p:nvPr/>
            </p:nvSpPr>
            <p:spPr>
              <a:xfrm>
                <a:off x="2370225" y="830650"/>
                <a:ext cx="1016975" cy="1158500"/>
              </a:xfrm>
              <a:custGeom>
                <a:avLst/>
                <a:gdLst/>
                <a:ahLst/>
                <a:cxnLst/>
                <a:rect l="l" t="t" r="r" b="b"/>
                <a:pathLst>
                  <a:path w="40679" h="46340" extrusionOk="0">
                    <a:moveTo>
                      <a:pt x="15780" y="0"/>
                    </a:moveTo>
                    <a:cubicBezTo>
                      <a:pt x="14989" y="0"/>
                      <a:pt x="14213" y="109"/>
                      <a:pt x="13470" y="421"/>
                    </a:cubicBezTo>
                    <a:cubicBezTo>
                      <a:pt x="9879" y="1928"/>
                      <a:pt x="10933" y="5468"/>
                      <a:pt x="8580" y="7572"/>
                    </a:cubicBezTo>
                    <a:cubicBezTo>
                      <a:pt x="6546" y="9390"/>
                      <a:pt x="2788" y="7963"/>
                      <a:pt x="1150" y="10460"/>
                    </a:cubicBezTo>
                    <a:cubicBezTo>
                      <a:pt x="0" y="12215"/>
                      <a:pt x="1289" y="14606"/>
                      <a:pt x="2962" y="15871"/>
                    </a:cubicBezTo>
                    <a:cubicBezTo>
                      <a:pt x="4636" y="17135"/>
                      <a:pt x="6731" y="17894"/>
                      <a:pt x="8056" y="19522"/>
                    </a:cubicBezTo>
                    <a:cubicBezTo>
                      <a:pt x="10183" y="22136"/>
                      <a:pt x="9577" y="26004"/>
                      <a:pt x="8413" y="29169"/>
                    </a:cubicBezTo>
                    <a:cubicBezTo>
                      <a:pt x="7247" y="32332"/>
                      <a:pt x="5603" y="35532"/>
                      <a:pt x="6005" y="38881"/>
                    </a:cubicBezTo>
                    <a:cubicBezTo>
                      <a:pt x="6193" y="40459"/>
                      <a:pt x="6837" y="41956"/>
                      <a:pt x="7675" y="43307"/>
                    </a:cubicBezTo>
                    <a:cubicBezTo>
                      <a:pt x="8488" y="44615"/>
                      <a:pt x="9597" y="45873"/>
                      <a:pt x="11095" y="46235"/>
                    </a:cubicBezTo>
                    <a:cubicBezTo>
                      <a:pt x="11391" y="46306"/>
                      <a:pt x="11688" y="46339"/>
                      <a:pt x="11983" y="46339"/>
                    </a:cubicBezTo>
                    <a:cubicBezTo>
                      <a:pt x="13586" y="46339"/>
                      <a:pt x="15150" y="45367"/>
                      <a:pt x="16368" y="44250"/>
                    </a:cubicBezTo>
                    <a:cubicBezTo>
                      <a:pt x="17812" y="42927"/>
                      <a:pt x="19065" y="41325"/>
                      <a:pt x="20822" y="40465"/>
                    </a:cubicBezTo>
                    <a:cubicBezTo>
                      <a:pt x="23353" y="39224"/>
                      <a:pt x="26610" y="39686"/>
                      <a:pt x="28815" y="37929"/>
                    </a:cubicBezTo>
                    <a:cubicBezTo>
                      <a:pt x="31544" y="35754"/>
                      <a:pt x="31140" y="31606"/>
                      <a:pt x="31890" y="28199"/>
                    </a:cubicBezTo>
                    <a:cubicBezTo>
                      <a:pt x="33150" y="22476"/>
                      <a:pt x="38102" y="18249"/>
                      <a:pt x="40038" y="12718"/>
                    </a:cubicBezTo>
                    <a:cubicBezTo>
                      <a:pt x="40418" y="11636"/>
                      <a:pt x="40679" y="10499"/>
                      <a:pt x="40652" y="9352"/>
                    </a:cubicBezTo>
                    <a:cubicBezTo>
                      <a:pt x="40569" y="5649"/>
                      <a:pt x="37449" y="2571"/>
                      <a:pt x="33956" y="1339"/>
                    </a:cubicBezTo>
                    <a:cubicBezTo>
                      <a:pt x="31938" y="627"/>
                      <a:pt x="29911" y="457"/>
                      <a:pt x="27871" y="457"/>
                    </a:cubicBezTo>
                    <a:cubicBezTo>
                      <a:pt x="26007" y="457"/>
                      <a:pt x="24132" y="599"/>
                      <a:pt x="22245" y="599"/>
                    </a:cubicBezTo>
                    <a:cubicBezTo>
                      <a:pt x="21785" y="599"/>
                      <a:pt x="21325" y="591"/>
                      <a:pt x="20863" y="570"/>
                    </a:cubicBezTo>
                    <a:cubicBezTo>
                      <a:pt x="19225" y="496"/>
                      <a:pt x="17470" y="0"/>
                      <a:pt x="15780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5" name="Google Shape;316;p38">
                <a:extLst>
                  <a:ext uri="{FF2B5EF4-FFF2-40B4-BE49-F238E27FC236}">
                    <a16:creationId xmlns:a16="http://schemas.microsoft.com/office/drawing/2014/main" id="{69D0246B-B3C7-A94B-811A-69867A649C7C}"/>
                  </a:ext>
                </a:extLst>
              </p:cNvPr>
              <p:cNvSpPr/>
              <p:nvPr/>
            </p:nvSpPr>
            <p:spPr>
              <a:xfrm>
                <a:off x="3143325" y="1089650"/>
                <a:ext cx="4064350" cy="3503975"/>
              </a:xfrm>
              <a:custGeom>
                <a:avLst/>
                <a:gdLst/>
                <a:ahLst/>
                <a:cxnLst/>
                <a:rect l="l" t="t" r="r" b="b"/>
                <a:pathLst>
                  <a:path w="162574" h="140159" extrusionOk="0">
                    <a:moveTo>
                      <a:pt x="149391" y="0"/>
                    </a:moveTo>
                    <a:cubicBezTo>
                      <a:pt x="148360" y="0"/>
                      <a:pt x="147330" y="156"/>
                      <a:pt x="146349" y="477"/>
                    </a:cubicBezTo>
                    <a:cubicBezTo>
                      <a:pt x="145329" y="812"/>
                      <a:pt x="144363" y="1309"/>
                      <a:pt x="143326" y="1583"/>
                    </a:cubicBezTo>
                    <a:cubicBezTo>
                      <a:pt x="142494" y="1801"/>
                      <a:pt x="141638" y="1870"/>
                      <a:pt x="140776" y="1870"/>
                    </a:cubicBezTo>
                    <a:cubicBezTo>
                      <a:pt x="140050" y="1870"/>
                      <a:pt x="139319" y="1821"/>
                      <a:pt x="138596" y="1772"/>
                    </a:cubicBezTo>
                    <a:lnTo>
                      <a:pt x="130106" y="1191"/>
                    </a:lnTo>
                    <a:cubicBezTo>
                      <a:pt x="129237" y="1132"/>
                      <a:pt x="128350" y="1076"/>
                      <a:pt x="127469" y="1076"/>
                    </a:cubicBezTo>
                    <a:cubicBezTo>
                      <a:pt x="125783" y="1076"/>
                      <a:pt x="124119" y="1281"/>
                      <a:pt x="122644" y="2056"/>
                    </a:cubicBezTo>
                    <a:cubicBezTo>
                      <a:pt x="119360" y="3782"/>
                      <a:pt x="117499" y="8084"/>
                      <a:pt x="113816" y="8529"/>
                    </a:cubicBezTo>
                    <a:cubicBezTo>
                      <a:pt x="113611" y="8554"/>
                      <a:pt x="113408" y="8566"/>
                      <a:pt x="113207" y="8566"/>
                    </a:cubicBezTo>
                    <a:cubicBezTo>
                      <a:pt x="110853" y="8566"/>
                      <a:pt x="108715" y="6973"/>
                      <a:pt x="106473" y="6087"/>
                    </a:cubicBezTo>
                    <a:cubicBezTo>
                      <a:pt x="105100" y="5543"/>
                      <a:pt x="103627" y="5279"/>
                      <a:pt x="102152" y="5279"/>
                    </a:cubicBezTo>
                    <a:cubicBezTo>
                      <a:pt x="99404" y="5279"/>
                      <a:pt x="96647" y="6196"/>
                      <a:pt x="94512" y="7933"/>
                    </a:cubicBezTo>
                    <a:cubicBezTo>
                      <a:pt x="93279" y="7304"/>
                      <a:pt x="93660" y="5468"/>
                      <a:pt x="93225" y="4153"/>
                    </a:cubicBezTo>
                    <a:cubicBezTo>
                      <a:pt x="92771" y="2782"/>
                      <a:pt x="91297" y="1954"/>
                      <a:pt x="89858" y="1828"/>
                    </a:cubicBezTo>
                    <a:cubicBezTo>
                      <a:pt x="89687" y="1813"/>
                      <a:pt x="89517" y="1806"/>
                      <a:pt x="89348" y="1806"/>
                    </a:cubicBezTo>
                    <a:cubicBezTo>
                      <a:pt x="88082" y="1806"/>
                      <a:pt x="86834" y="2194"/>
                      <a:pt x="85623" y="2590"/>
                    </a:cubicBezTo>
                    <a:cubicBezTo>
                      <a:pt x="82664" y="3556"/>
                      <a:pt x="79224" y="5204"/>
                      <a:pt x="78950" y="8303"/>
                    </a:cubicBezTo>
                    <a:cubicBezTo>
                      <a:pt x="78873" y="9176"/>
                      <a:pt x="79068" y="10104"/>
                      <a:pt x="78702" y="10900"/>
                    </a:cubicBezTo>
                    <a:cubicBezTo>
                      <a:pt x="78178" y="12033"/>
                      <a:pt x="76762" y="12408"/>
                      <a:pt x="75881" y="13291"/>
                    </a:cubicBezTo>
                    <a:cubicBezTo>
                      <a:pt x="74831" y="14345"/>
                      <a:pt x="74664" y="15971"/>
                      <a:pt x="74621" y="17458"/>
                    </a:cubicBezTo>
                    <a:cubicBezTo>
                      <a:pt x="74577" y="18944"/>
                      <a:pt x="74563" y="20541"/>
                      <a:pt x="73703" y="21754"/>
                    </a:cubicBezTo>
                    <a:cubicBezTo>
                      <a:pt x="73148" y="22537"/>
                      <a:pt x="71069" y="23068"/>
                      <a:pt x="69376" y="23068"/>
                    </a:cubicBezTo>
                    <a:cubicBezTo>
                      <a:pt x="68445" y="23068"/>
                      <a:pt x="67630" y="22907"/>
                      <a:pt x="67252" y="22539"/>
                    </a:cubicBezTo>
                    <a:cubicBezTo>
                      <a:pt x="66636" y="21940"/>
                      <a:pt x="65905" y="21693"/>
                      <a:pt x="65124" y="21693"/>
                    </a:cubicBezTo>
                    <a:cubicBezTo>
                      <a:pt x="63293" y="21693"/>
                      <a:pt x="61194" y="23048"/>
                      <a:pt x="59696" y="24392"/>
                    </a:cubicBezTo>
                    <a:lnTo>
                      <a:pt x="53326" y="30110"/>
                    </a:lnTo>
                    <a:cubicBezTo>
                      <a:pt x="51731" y="31541"/>
                      <a:pt x="50013" y="33034"/>
                      <a:pt x="47899" y="33389"/>
                    </a:cubicBezTo>
                    <a:cubicBezTo>
                      <a:pt x="47672" y="33427"/>
                      <a:pt x="47440" y="33446"/>
                      <a:pt x="47206" y="33446"/>
                    </a:cubicBezTo>
                    <a:cubicBezTo>
                      <a:pt x="45267" y="33446"/>
                      <a:pt x="43232" y="32171"/>
                      <a:pt x="43155" y="30259"/>
                    </a:cubicBezTo>
                    <a:cubicBezTo>
                      <a:pt x="43563" y="29875"/>
                      <a:pt x="44085" y="29761"/>
                      <a:pt x="44655" y="29761"/>
                    </a:cubicBezTo>
                    <a:cubicBezTo>
                      <a:pt x="45498" y="29761"/>
                      <a:pt x="46445" y="30012"/>
                      <a:pt x="47276" y="30012"/>
                    </a:cubicBezTo>
                    <a:cubicBezTo>
                      <a:pt x="47872" y="30012"/>
                      <a:pt x="48409" y="29883"/>
                      <a:pt x="48805" y="29438"/>
                    </a:cubicBezTo>
                    <a:cubicBezTo>
                      <a:pt x="49977" y="28121"/>
                      <a:pt x="48243" y="26238"/>
                      <a:pt x="46718" y="25356"/>
                    </a:cubicBezTo>
                    <a:cubicBezTo>
                      <a:pt x="43929" y="23744"/>
                      <a:pt x="41047" y="22101"/>
                      <a:pt x="37854" y="21667"/>
                    </a:cubicBezTo>
                    <a:cubicBezTo>
                      <a:pt x="37395" y="21605"/>
                      <a:pt x="36928" y="21573"/>
                      <a:pt x="36459" y="21573"/>
                    </a:cubicBezTo>
                    <a:cubicBezTo>
                      <a:pt x="33662" y="21573"/>
                      <a:pt x="30804" y="22696"/>
                      <a:pt x="29384" y="25062"/>
                    </a:cubicBezTo>
                    <a:cubicBezTo>
                      <a:pt x="27966" y="27426"/>
                      <a:pt x="28225" y="30512"/>
                      <a:pt x="26820" y="32884"/>
                    </a:cubicBezTo>
                    <a:cubicBezTo>
                      <a:pt x="25941" y="34369"/>
                      <a:pt x="24491" y="35431"/>
                      <a:pt x="23493" y="36839"/>
                    </a:cubicBezTo>
                    <a:cubicBezTo>
                      <a:pt x="22495" y="38247"/>
                      <a:pt x="22067" y="40372"/>
                      <a:pt x="23291" y="41591"/>
                    </a:cubicBezTo>
                    <a:cubicBezTo>
                      <a:pt x="24277" y="42574"/>
                      <a:pt x="25957" y="42576"/>
                      <a:pt x="26934" y="43568"/>
                    </a:cubicBezTo>
                    <a:cubicBezTo>
                      <a:pt x="27686" y="44334"/>
                      <a:pt x="27942" y="45612"/>
                      <a:pt x="28928" y="46032"/>
                    </a:cubicBezTo>
                    <a:cubicBezTo>
                      <a:pt x="29116" y="46112"/>
                      <a:pt x="29308" y="46149"/>
                      <a:pt x="29499" y="46149"/>
                    </a:cubicBezTo>
                    <a:cubicBezTo>
                      <a:pt x="30453" y="46149"/>
                      <a:pt x="31375" y="45228"/>
                      <a:pt x="31599" y="44232"/>
                    </a:cubicBezTo>
                    <a:cubicBezTo>
                      <a:pt x="31870" y="43035"/>
                      <a:pt x="31491" y="41803"/>
                      <a:pt x="31294" y="40594"/>
                    </a:cubicBezTo>
                    <a:cubicBezTo>
                      <a:pt x="30707" y="36976"/>
                      <a:pt x="32524" y="32527"/>
                      <a:pt x="36153" y="32010"/>
                    </a:cubicBezTo>
                    <a:cubicBezTo>
                      <a:pt x="36979" y="32041"/>
                      <a:pt x="37253" y="33221"/>
                      <a:pt x="36881" y="33960"/>
                    </a:cubicBezTo>
                    <a:cubicBezTo>
                      <a:pt x="36512" y="34700"/>
                      <a:pt x="35790" y="35213"/>
                      <a:pt x="35400" y="35941"/>
                    </a:cubicBezTo>
                    <a:cubicBezTo>
                      <a:pt x="34663" y="37314"/>
                      <a:pt x="35518" y="39272"/>
                      <a:pt x="37026" y="39667"/>
                    </a:cubicBezTo>
                    <a:cubicBezTo>
                      <a:pt x="38598" y="40078"/>
                      <a:pt x="41223" y="39748"/>
                      <a:pt x="41017" y="41358"/>
                    </a:cubicBezTo>
                    <a:cubicBezTo>
                      <a:pt x="40797" y="43068"/>
                      <a:pt x="37630" y="41948"/>
                      <a:pt x="36606" y="43336"/>
                    </a:cubicBezTo>
                    <a:cubicBezTo>
                      <a:pt x="36002" y="44155"/>
                      <a:pt x="36537" y="45296"/>
                      <a:pt x="36521" y="46313"/>
                    </a:cubicBezTo>
                    <a:cubicBezTo>
                      <a:pt x="36494" y="48303"/>
                      <a:pt x="34299" y="49599"/>
                      <a:pt x="32313" y="49739"/>
                    </a:cubicBezTo>
                    <a:cubicBezTo>
                      <a:pt x="32097" y="49755"/>
                      <a:pt x="31880" y="49762"/>
                      <a:pt x="31663" y="49762"/>
                    </a:cubicBezTo>
                    <a:cubicBezTo>
                      <a:pt x="30164" y="49762"/>
                      <a:pt x="28664" y="49439"/>
                      <a:pt x="27166" y="49439"/>
                    </a:cubicBezTo>
                    <a:cubicBezTo>
                      <a:pt x="26898" y="49439"/>
                      <a:pt x="26629" y="49449"/>
                      <a:pt x="26361" y="49474"/>
                    </a:cubicBezTo>
                    <a:cubicBezTo>
                      <a:pt x="24379" y="49654"/>
                      <a:pt x="22222" y="51058"/>
                      <a:pt x="22312" y="53044"/>
                    </a:cubicBezTo>
                    <a:cubicBezTo>
                      <a:pt x="19567" y="54331"/>
                      <a:pt x="16715" y="55374"/>
                      <a:pt x="13788" y="56164"/>
                    </a:cubicBezTo>
                    <a:cubicBezTo>
                      <a:pt x="13912" y="58317"/>
                      <a:pt x="17975" y="58517"/>
                      <a:pt x="17960" y="60675"/>
                    </a:cubicBezTo>
                    <a:cubicBezTo>
                      <a:pt x="17949" y="61887"/>
                      <a:pt x="16542" y="62556"/>
                      <a:pt x="15302" y="62556"/>
                    </a:cubicBezTo>
                    <a:cubicBezTo>
                      <a:pt x="15219" y="62556"/>
                      <a:pt x="15137" y="62553"/>
                      <a:pt x="15056" y="62547"/>
                    </a:cubicBezTo>
                    <a:cubicBezTo>
                      <a:pt x="14072" y="62475"/>
                      <a:pt x="13082" y="62160"/>
                      <a:pt x="12113" y="62160"/>
                    </a:cubicBezTo>
                    <a:cubicBezTo>
                      <a:pt x="11810" y="62160"/>
                      <a:pt x="11508" y="62191"/>
                      <a:pt x="11210" y="62270"/>
                    </a:cubicBezTo>
                    <a:cubicBezTo>
                      <a:pt x="9047" y="62839"/>
                      <a:pt x="8290" y="65880"/>
                      <a:pt x="9487" y="67769"/>
                    </a:cubicBezTo>
                    <a:cubicBezTo>
                      <a:pt x="10572" y="69481"/>
                      <a:pt x="12694" y="70258"/>
                      <a:pt x="14741" y="70258"/>
                    </a:cubicBezTo>
                    <a:cubicBezTo>
                      <a:pt x="14954" y="70258"/>
                      <a:pt x="15165" y="70249"/>
                      <a:pt x="15375" y="70233"/>
                    </a:cubicBezTo>
                    <a:cubicBezTo>
                      <a:pt x="16269" y="70162"/>
                      <a:pt x="17225" y="69924"/>
                      <a:pt x="17785" y="69223"/>
                    </a:cubicBezTo>
                    <a:cubicBezTo>
                      <a:pt x="18318" y="68554"/>
                      <a:pt x="18362" y="67634"/>
                      <a:pt x="18586" y="66808"/>
                    </a:cubicBezTo>
                    <a:cubicBezTo>
                      <a:pt x="19089" y="64960"/>
                      <a:pt x="20667" y="63445"/>
                      <a:pt x="22534" y="63019"/>
                    </a:cubicBezTo>
                    <a:cubicBezTo>
                      <a:pt x="23588" y="62778"/>
                      <a:pt x="24878" y="62758"/>
                      <a:pt x="25444" y="61839"/>
                    </a:cubicBezTo>
                    <a:cubicBezTo>
                      <a:pt x="27854" y="63143"/>
                      <a:pt x="29550" y="65685"/>
                      <a:pt x="29826" y="68413"/>
                    </a:cubicBezTo>
                    <a:cubicBezTo>
                      <a:pt x="30020" y="68663"/>
                      <a:pt x="30274" y="68770"/>
                      <a:pt x="30543" y="68770"/>
                    </a:cubicBezTo>
                    <a:cubicBezTo>
                      <a:pt x="31347" y="68770"/>
                      <a:pt x="32287" y="67809"/>
                      <a:pt x="32159" y="66868"/>
                    </a:cubicBezTo>
                    <a:cubicBezTo>
                      <a:pt x="31991" y="65614"/>
                      <a:pt x="30882" y="64743"/>
                      <a:pt x="30003" y="63834"/>
                    </a:cubicBezTo>
                    <a:cubicBezTo>
                      <a:pt x="29122" y="62923"/>
                      <a:pt x="28387" y="61510"/>
                      <a:pt x="29078" y="60448"/>
                    </a:cubicBezTo>
                    <a:lnTo>
                      <a:pt x="29078" y="60448"/>
                    </a:lnTo>
                    <a:cubicBezTo>
                      <a:pt x="33197" y="61658"/>
                      <a:pt x="36527" y="65238"/>
                      <a:pt x="37435" y="69435"/>
                    </a:cubicBezTo>
                    <a:cubicBezTo>
                      <a:pt x="38871" y="69149"/>
                      <a:pt x="39664" y="67205"/>
                      <a:pt x="38838" y="65997"/>
                    </a:cubicBezTo>
                    <a:cubicBezTo>
                      <a:pt x="39003" y="65628"/>
                      <a:pt x="39328" y="65472"/>
                      <a:pt x="39697" y="65472"/>
                    </a:cubicBezTo>
                    <a:cubicBezTo>
                      <a:pt x="40331" y="65472"/>
                      <a:pt x="41094" y="65932"/>
                      <a:pt x="41391" y="66558"/>
                    </a:cubicBezTo>
                    <a:cubicBezTo>
                      <a:pt x="41862" y="67549"/>
                      <a:pt x="41819" y="68770"/>
                      <a:pt x="42492" y="69636"/>
                    </a:cubicBezTo>
                    <a:cubicBezTo>
                      <a:pt x="43175" y="70517"/>
                      <a:pt x="44261" y="70711"/>
                      <a:pt x="45451" y="70711"/>
                    </a:cubicBezTo>
                    <a:cubicBezTo>
                      <a:pt x="46388" y="70711"/>
                      <a:pt x="47390" y="70590"/>
                      <a:pt x="48312" y="70590"/>
                    </a:cubicBezTo>
                    <a:cubicBezTo>
                      <a:pt x="49551" y="70590"/>
                      <a:pt x="50643" y="70808"/>
                      <a:pt x="51235" y="71828"/>
                    </a:cubicBezTo>
                    <a:cubicBezTo>
                      <a:pt x="52336" y="73723"/>
                      <a:pt x="49909" y="75927"/>
                      <a:pt x="47711" y="75927"/>
                    </a:cubicBezTo>
                    <a:cubicBezTo>
                      <a:pt x="47678" y="75927"/>
                      <a:pt x="47645" y="75926"/>
                      <a:pt x="47613" y="75925"/>
                    </a:cubicBezTo>
                    <a:cubicBezTo>
                      <a:pt x="45391" y="75856"/>
                      <a:pt x="43361" y="74585"/>
                      <a:pt x="41147" y="74365"/>
                    </a:cubicBezTo>
                    <a:cubicBezTo>
                      <a:pt x="40897" y="74340"/>
                      <a:pt x="40647" y="74329"/>
                      <a:pt x="40397" y="74329"/>
                    </a:cubicBezTo>
                    <a:cubicBezTo>
                      <a:pt x="38218" y="74329"/>
                      <a:pt x="36082" y="75200"/>
                      <a:pt x="33896" y="75455"/>
                    </a:cubicBezTo>
                    <a:cubicBezTo>
                      <a:pt x="33619" y="75487"/>
                      <a:pt x="33335" y="75503"/>
                      <a:pt x="33048" y="75503"/>
                    </a:cubicBezTo>
                    <a:cubicBezTo>
                      <a:pt x="30807" y="75503"/>
                      <a:pt x="28395" y="74514"/>
                      <a:pt x="27939" y="72388"/>
                    </a:cubicBezTo>
                    <a:cubicBezTo>
                      <a:pt x="27802" y="71741"/>
                      <a:pt x="27855" y="71030"/>
                      <a:pt x="27514" y="70464"/>
                    </a:cubicBezTo>
                    <a:cubicBezTo>
                      <a:pt x="27109" y="69793"/>
                      <a:pt x="26279" y="69553"/>
                      <a:pt x="25473" y="69553"/>
                    </a:cubicBezTo>
                    <a:cubicBezTo>
                      <a:pt x="25313" y="69553"/>
                      <a:pt x="25154" y="69562"/>
                      <a:pt x="24999" y="69580"/>
                    </a:cubicBezTo>
                    <a:cubicBezTo>
                      <a:pt x="21817" y="69942"/>
                      <a:pt x="18598" y="72595"/>
                      <a:pt x="15740" y="72595"/>
                    </a:cubicBezTo>
                    <a:cubicBezTo>
                      <a:pt x="14956" y="72595"/>
                      <a:pt x="14199" y="72395"/>
                      <a:pt x="13478" y="71894"/>
                    </a:cubicBezTo>
                    <a:cubicBezTo>
                      <a:pt x="11337" y="76062"/>
                      <a:pt x="6101" y="77629"/>
                      <a:pt x="3179" y="81294"/>
                    </a:cubicBezTo>
                    <a:cubicBezTo>
                      <a:pt x="0" y="85282"/>
                      <a:pt x="268" y="91440"/>
                      <a:pt x="3354" y="95500"/>
                    </a:cubicBezTo>
                    <a:cubicBezTo>
                      <a:pt x="6050" y="99045"/>
                      <a:pt x="10552" y="100957"/>
                      <a:pt x="15019" y="100957"/>
                    </a:cubicBezTo>
                    <a:cubicBezTo>
                      <a:pt x="15667" y="100957"/>
                      <a:pt x="16314" y="100917"/>
                      <a:pt x="16954" y="100836"/>
                    </a:cubicBezTo>
                    <a:cubicBezTo>
                      <a:pt x="17630" y="100750"/>
                      <a:pt x="18327" y="100626"/>
                      <a:pt x="19005" y="100626"/>
                    </a:cubicBezTo>
                    <a:cubicBezTo>
                      <a:pt x="19489" y="100626"/>
                      <a:pt x="19963" y="100690"/>
                      <a:pt x="20413" y="100875"/>
                    </a:cubicBezTo>
                    <a:cubicBezTo>
                      <a:pt x="21482" y="101317"/>
                      <a:pt x="22166" y="102352"/>
                      <a:pt x="23058" y="103088"/>
                    </a:cubicBezTo>
                    <a:cubicBezTo>
                      <a:pt x="23580" y="103519"/>
                      <a:pt x="24303" y="103823"/>
                      <a:pt x="24961" y="103823"/>
                    </a:cubicBezTo>
                    <a:cubicBezTo>
                      <a:pt x="25427" y="103823"/>
                      <a:pt x="25861" y="103670"/>
                      <a:pt x="26168" y="103301"/>
                    </a:cubicBezTo>
                    <a:lnTo>
                      <a:pt x="26168" y="103301"/>
                    </a:lnTo>
                    <a:cubicBezTo>
                      <a:pt x="25321" y="105399"/>
                      <a:pt x="25557" y="107902"/>
                      <a:pt x="26779" y="109805"/>
                    </a:cubicBezTo>
                    <a:cubicBezTo>
                      <a:pt x="28099" y="111859"/>
                      <a:pt x="30559" y="113484"/>
                      <a:pt x="30509" y="115926"/>
                    </a:cubicBezTo>
                    <a:cubicBezTo>
                      <a:pt x="30482" y="117190"/>
                      <a:pt x="29748" y="118318"/>
                      <a:pt x="29403" y="119536"/>
                    </a:cubicBezTo>
                    <a:cubicBezTo>
                      <a:pt x="27829" y="125109"/>
                      <a:pt x="34415" y="129657"/>
                      <a:pt x="35455" y="135354"/>
                    </a:cubicBezTo>
                    <a:cubicBezTo>
                      <a:pt x="35736" y="136888"/>
                      <a:pt x="35735" y="138735"/>
                      <a:pt x="37029" y="139601"/>
                    </a:cubicBezTo>
                    <a:cubicBezTo>
                      <a:pt x="37625" y="139999"/>
                      <a:pt x="38374" y="140081"/>
                      <a:pt x="39090" y="140127"/>
                    </a:cubicBezTo>
                    <a:cubicBezTo>
                      <a:pt x="39409" y="140148"/>
                      <a:pt x="39736" y="140158"/>
                      <a:pt x="40067" y="140158"/>
                    </a:cubicBezTo>
                    <a:cubicBezTo>
                      <a:pt x="43538" y="140158"/>
                      <a:pt x="47454" y="138962"/>
                      <a:pt x="48151" y="135675"/>
                    </a:cubicBezTo>
                    <a:cubicBezTo>
                      <a:pt x="48366" y="134657"/>
                      <a:pt x="48212" y="133602"/>
                      <a:pt x="48243" y="132560"/>
                    </a:cubicBezTo>
                    <a:cubicBezTo>
                      <a:pt x="48336" y="129451"/>
                      <a:pt x="50239" y="126459"/>
                      <a:pt x="53017" y="125056"/>
                    </a:cubicBezTo>
                    <a:cubicBezTo>
                      <a:pt x="53771" y="124675"/>
                      <a:pt x="54600" y="124390"/>
                      <a:pt x="55202" y="123799"/>
                    </a:cubicBezTo>
                    <a:cubicBezTo>
                      <a:pt x="56528" y="122495"/>
                      <a:pt x="56234" y="120283"/>
                      <a:pt x="55553" y="118553"/>
                    </a:cubicBezTo>
                    <a:cubicBezTo>
                      <a:pt x="54872" y="116821"/>
                      <a:pt x="53881" y="115076"/>
                      <a:pt x="54120" y="113231"/>
                    </a:cubicBezTo>
                    <a:cubicBezTo>
                      <a:pt x="54502" y="110269"/>
                      <a:pt x="57681" y="108706"/>
                      <a:pt x="60090" y="106941"/>
                    </a:cubicBezTo>
                    <a:cubicBezTo>
                      <a:pt x="63716" y="104284"/>
                      <a:pt x="66206" y="100125"/>
                      <a:pt x="66835" y="95675"/>
                    </a:cubicBezTo>
                    <a:lnTo>
                      <a:pt x="66835" y="95675"/>
                    </a:lnTo>
                    <a:cubicBezTo>
                      <a:pt x="65061" y="96232"/>
                      <a:pt x="63075" y="96745"/>
                      <a:pt x="61220" y="96745"/>
                    </a:cubicBezTo>
                    <a:cubicBezTo>
                      <a:pt x="59581" y="96745"/>
                      <a:pt x="58045" y="96344"/>
                      <a:pt x="56849" y="95215"/>
                    </a:cubicBezTo>
                    <a:cubicBezTo>
                      <a:pt x="55965" y="94380"/>
                      <a:pt x="55421" y="93259"/>
                      <a:pt x="54897" y="92162"/>
                    </a:cubicBezTo>
                    <a:lnTo>
                      <a:pt x="50173" y="82291"/>
                    </a:lnTo>
                    <a:cubicBezTo>
                      <a:pt x="49966" y="81857"/>
                      <a:pt x="49755" y="81362"/>
                      <a:pt x="49925" y="80912"/>
                    </a:cubicBezTo>
                    <a:cubicBezTo>
                      <a:pt x="50074" y="80517"/>
                      <a:pt x="50366" y="80356"/>
                      <a:pt x="50717" y="80356"/>
                    </a:cubicBezTo>
                    <a:cubicBezTo>
                      <a:pt x="51453" y="80356"/>
                      <a:pt x="52449" y="81064"/>
                      <a:pt x="52928" y="81807"/>
                    </a:cubicBezTo>
                    <a:cubicBezTo>
                      <a:pt x="55452" y="85724"/>
                      <a:pt x="57718" y="89804"/>
                      <a:pt x="59707" y="94020"/>
                    </a:cubicBezTo>
                    <a:cubicBezTo>
                      <a:pt x="63791" y="93273"/>
                      <a:pt x="67648" y="91596"/>
                      <a:pt x="70980" y="89118"/>
                    </a:cubicBezTo>
                    <a:cubicBezTo>
                      <a:pt x="72037" y="88329"/>
                      <a:pt x="73088" y="87386"/>
                      <a:pt x="73445" y="86117"/>
                    </a:cubicBezTo>
                    <a:cubicBezTo>
                      <a:pt x="73802" y="84846"/>
                      <a:pt x="73146" y="83218"/>
                      <a:pt x="71846" y="82993"/>
                    </a:cubicBezTo>
                    <a:cubicBezTo>
                      <a:pt x="71723" y="82971"/>
                      <a:pt x="71600" y="82963"/>
                      <a:pt x="71476" y="82963"/>
                    </a:cubicBezTo>
                    <a:cubicBezTo>
                      <a:pt x="71093" y="82963"/>
                      <a:pt x="70708" y="83045"/>
                      <a:pt x="70324" y="83086"/>
                    </a:cubicBezTo>
                    <a:cubicBezTo>
                      <a:pt x="70133" y="83106"/>
                      <a:pt x="69943" y="83115"/>
                      <a:pt x="69755" y="83115"/>
                    </a:cubicBezTo>
                    <a:cubicBezTo>
                      <a:pt x="66927" y="83115"/>
                      <a:pt x="64468" y="80925"/>
                      <a:pt x="62588" y="78727"/>
                    </a:cubicBezTo>
                    <a:cubicBezTo>
                      <a:pt x="63132" y="78118"/>
                      <a:pt x="63852" y="77890"/>
                      <a:pt x="64640" y="77890"/>
                    </a:cubicBezTo>
                    <a:cubicBezTo>
                      <a:pt x="65842" y="77890"/>
                      <a:pt x="67201" y="78421"/>
                      <a:pt x="68334" y="78941"/>
                    </a:cubicBezTo>
                    <a:cubicBezTo>
                      <a:pt x="71699" y="80486"/>
                      <a:pt x="75249" y="81588"/>
                      <a:pt x="78895" y="82221"/>
                    </a:cubicBezTo>
                    <a:cubicBezTo>
                      <a:pt x="79803" y="82378"/>
                      <a:pt x="80736" y="82513"/>
                      <a:pt x="81554" y="82936"/>
                    </a:cubicBezTo>
                    <a:cubicBezTo>
                      <a:pt x="82126" y="83232"/>
                      <a:pt x="82622" y="83658"/>
                      <a:pt x="83095" y="84096"/>
                    </a:cubicBezTo>
                    <a:cubicBezTo>
                      <a:pt x="87298" y="87967"/>
                      <a:pt x="90407" y="93013"/>
                      <a:pt x="91975" y="98509"/>
                    </a:cubicBezTo>
                    <a:cubicBezTo>
                      <a:pt x="92104" y="98538"/>
                      <a:pt x="92231" y="98552"/>
                      <a:pt x="92354" y="98552"/>
                    </a:cubicBezTo>
                    <a:cubicBezTo>
                      <a:pt x="93754" y="98552"/>
                      <a:pt x="94717" y="96760"/>
                      <a:pt x="94833" y="95252"/>
                    </a:cubicBezTo>
                    <a:cubicBezTo>
                      <a:pt x="94960" y="93612"/>
                      <a:pt x="94769" y="91722"/>
                      <a:pt x="95948" y="90578"/>
                    </a:cubicBezTo>
                    <a:cubicBezTo>
                      <a:pt x="96875" y="89678"/>
                      <a:pt x="98399" y="89556"/>
                      <a:pt x="99214" y="88552"/>
                    </a:cubicBezTo>
                    <a:cubicBezTo>
                      <a:pt x="100238" y="87289"/>
                      <a:pt x="99703" y="85157"/>
                      <a:pt x="100900" y="84056"/>
                    </a:cubicBezTo>
                    <a:cubicBezTo>
                      <a:pt x="101284" y="83704"/>
                      <a:pt x="101728" y="83552"/>
                      <a:pt x="102190" y="83552"/>
                    </a:cubicBezTo>
                    <a:cubicBezTo>
                      <a:pt x="103537" y="83552"/>
                      <a:pt x="105034" y="84844"/>
                      <a:pt x="105630" y="86240"/>
                    </a:cubicBezTo>
                    <a:cubicBezTo>
                      <a:pt x="106431" y="88116"/>
                      <a:pt x="106723" y="90422"/>
                      <a:pt x="108410" y="91569"/>
                    </a:cubicBezTo>
                    <a:lnTo>
                      <a:pt x="111137" y="91176"/>
                    </a:lnTo>
                    <a:cubicBezTo>
                      <a:pt x="111152" y="95778"/>
                      <a:pt x="112750" y="100362"/>
                      <a:pt x="115602" y="103975"/>
                    </a:cubicBezTo>
                    <a:cubicBezTo>
                      <a:pt x="117157" y="103161"/>
                      <a:pt x="116453" y="100795"/>
                      <a:pt x="115480" y="99330"/>
                    </a:cubicBezTo>
                    <a:cubicBezTo>
                      <a:pt x="114508" y="97866"/>
                      <a:pt x="113554" y="95681"/>
                      <a:pt x="114936" y="94596"/>
                    </a:cubicBezTo>
                    <a:lnTo>
                      <a:pt x="114936" y="94596"/>
                    </a:lnTo>
                    <a:cubicBezTo>
                      <a:pt x="116854" y="94614"/>
                      <a:pt x="117747" y="97259"/>
                      <a:pt x="119611" y="97712"/>
                    </a:cubicBezTo>
                    <a:cubicBezTo>
                      <a:pt x="119777" y="97752"/>
                      <a:pt x="119940" y="97771"/>
                      <a:pt x="120101" y="97771"/>
                    </a:cubicBezTo>
                    <a:cubicBezTo>
                      <a:pt x="121744" y="97771"/>
                      <a:pt x="123089" y="95790"/>
                      <a:pt x="122784" y="94080"/>
                    </a:cubicBezTo>
                    <a:cubicBezTo>
                      <a:pt x="122451" y="92201"/>
                      <a:pt x="120835" y="90820"/>
                      <a:pt x="119169" y="89895"/>
                    </a:cubicBezTo>
                    <a:cubicBezTo>
                      <a:pt x="117675" y="88258"/>
                      <a:pt x="119833" y="85644"/>
                      <a:pt x="122018" y="85274"/>
                    </a:cubicBezTo>
                    <a:cubicBezTo>
                      <a:pt x="122730" y="85153"/>
                      <a:pt x="123464" y="85138"/>
                      <a:pt x="124199" y="85138"/>
                    </a:cubicBezTo>
                    <a:cubicBezTo>
                      <a:pt x="124443" y="85138"/>
                      <a:pt x="124686" y="85140"/>
                      <a:pt x="124930" y="85140"/>
                    </a:cubicBezTo>
                    <a:cubicBezTo>
                      <a:pt x="126201" y="85140"/>
                      <a:pt x="127452" y="85095"/>
                      <a:pt x="128573" y="84531"/>
                    </a:cubicBezTo>
                    <a:cubicBezTo>
                      <a:pt x="130946" y="83339"/>
                      <a:pt x="131739" y="80207"/>
                      <a:pt x="131200" y="77607"/>
                    </a:cubicBezTo>
                    <a:cubicBezTo>
                      <a:pt x="130659" y="75007"/>
                      <a:pt x="129117" y="72748"/>
                      <a:pt x="127857" y="70410"/>
                    </a:cubicBezTo>
                    <a:cubicBezTo>
                      <a:pt x="126781" y="68413"/>
                      <a:pt x="126249" y="65298"/>
                      <a:pt x="128341" y="64420"/>
                    </a:cubicBezTo>
                    <a:cubicBezTo>
                      <a:pt x="128900" y="64186"/>
                      <a:pt x="129528" y="64195"/>
                      <a:pt x="130135" y="64170"/>
                    </a:cubicBezTo>
                    <a:cubicBezTo>
                      <a:pt x="138047" y="63837"/>
                      <a:pt x="144592" y="55459"/>
                      <a:pt x="143005" y="47701"/>
                    </a:cubicBezTo>
                    <a:cubicBezTo>
                      <a:pt x="142706" y="46238"/>
                      <a:pt x="142140" y="44786"/>
                      <a:pt x="141097" y="43719"/>
                    </a:cubicBezTo>
                    <a:cubicBezTo>
                      <a:pt x="139216" y="41800"/>
                      <a:pt x="136024" y="41349"/>
                      <a:pt x="134619" y="39057"/>
                    </a:cubicBezTo>
                    <a:cubicBezTo>
                      <a:pt x="132900" y="36255"/>
                      <a:pt x="135025" y="32537"/>
                      <a:pt x="137778" y="30737"/>
                    </a:cubicBezTo>
                    <a:cubicBezTo>
                      <a:pt x="140529" y="28938"/>
                      <a:pt x="143891" y="28156"/>
                      <a:pt x="146461" y="26105"/>
                    </a:cubicBezTo>
                    <a:cubicBezTo>
                      <a:pt x="147145" y="26087"/>
                      <a:pt x="147512" y="25417"/>
                      <a:pt x="147638" y="24743"/>
                    </a:cubicBezTo>
                    <a:cubicBezTo>
                      <a:pt x="147716" y="24319"/>
                      <a:pt x="147611" y="23887"/>
                      <a:pt x="147608" y="23456"/>
                    </a:cubicBezTo>
                    <a:cubicBezTo>
                      <a:pt x="147598" y="22276"/>
                      <a:pt x="148442" y="21139"/>
                      <a:pt x="149574" y="20805"/>
                    </a:cubicBezTo>
                    <a:cubicBezTo>
                      <a:pt x="149811" y="20736"/>
                      <a:pt x="150056" y="20702"/>
                      <a:pt x="150302" y="20702"/>
                    </a:cubicBezTo>
                    <a:cubicBezTo>
                      <a:pt x="151231" y="20702"/>
                      <a:pt x="152165" y="21179"/>
                      <a:pt x="152664" y="21968"/>
                    </a:cubicBezTo>
                    <a:cubicBezTo>
                      <a:pt x="153442" y="23198"/>
                      <a:pt x="153129" y="24821"/>
                      <a:pt x="152563" y="26163"/>
                    </a:cubicBezTo>
                    <a:cubicBezTo>
                      <a:pt x="151998" y="27505"/>
                      <a:pt x="151199" y="28790"/>
                      <a:pt x="151051" y="30239"/>
                    </a:cubicBezTo>
                    <a:cubicBezTo>
                      <a:pt x="150905" y="31687"/>
                      <a:pt x="151726" y="33391"/>
                      <a:pt x="153173" y="33553"/>
                    </a:cubicBezTo>
                    <a:cubicBezTo>
                      <a:pt x="153252" y="33562"/>
                      <a:pt x="153330" y="33566"/>
                      <a:pt x="153406" y="33566"/>
                    </a:cubicBezTo>
                    <a:cubicBezTo>
                      <a:pt x="155043" y="33566"/>
                      <a:pt x="156090" y="31574"/>
                      <a:pt x="156201" y="29877"/>
                    </a:cubicBezTo>
                    <a:cubicBezTo>
                      <a:pt x="156318" y="28099"/>
                      <a:pt x="155972" y="26160"/>
                      <a:pt x="156925" y="24659"/>
                    </a:cubicBezTo>
                    <a:cubicBezTo>
                      <a:pt x="158377" y="22374"/>
                      <a:pt x="162385" y="21839"/>
                      <a:pt x="162490" y="19133"/>
                    </a:cubicBezTo>
                    <a:cubicBezTo>
                      <a:pt x="162574" y="16945"/>
                      <a:pt x="159821" y="15661"/>
                      <a:pt x="159327" y="13530"/>
                    </a:cubicBezTo>
                    <a:cubicBezTo>
                      <a:pt x="159129" y="12668"/>
                      <a:pt x="159325" y="11773"/>
                      <a:pt x="159405" y="10894"/>
                    </a:cubicBezTo>
                    <a:cubicBezTo>
                      <a:pt x="159709" y="7612"/>
                      <a:pt x="158263" y="4218"/>
                      <a:pt x="155688" y="2163"/>
                    </a:cubicBezTo>
                    <a:cubicBezTo>
                      <a:pt x="153919" y="751"/>
                      <a:pt x="151652" y="0"/>
                      <a:pt x="149391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6" name="Google Shape;317;p38">
                <a:extLst>
                  <a:ext uri="{FF2B5EF4-FFF2-40B4-BE49-F238E27FC236}">
                    <a16:creationId xmlns:a16="http://schemas.microsoft.com/office/drawing/2014/main" id="{D79EAC25-91D7-F042-ACDF-666885B125EC}"/>
                  </a:ext>
                </a:extLst>
              </p:cNvPr>
              <p:cNvSpPr/>
              <p:nvPr/>
            </p:nvSpPr>
            <p:spPr>
              <a:xfrm>
                <a:off x="6146600" y="3671525"/>
                <a:ext cx="34292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7580" extrusionOk="0">
                    <a:moveTo>
                      <a:pt x="9951" y="0"/>
                    </a:moveTo>
                    <a:cubicBezTo>
                      <a:pt x="6355" y="0"/>
                      <a:pt x="1" y="1281"/>
                      <a:pt x="2486" y="4894"/>
                    </a:cubicBezTo>
                    <a:cubicBezTo>
                      <a:pt x="3169" y="5885"/>
                      <a:pt x="4297" y="6467"/>
                      <a:pt x="5404" y="6938"/>
                    </a:cubicBezTo>
                    <a:cubicBezTo>
                      <a:pt x="6217" y="7282"/>
                      <a:pt x="7136" y="7580"/>
                      <a:pt x="8003" y="7580"/>
                    </a:cubicBezTo>
                    <a:cubicBezTo>
                      <a:pt x="8565" y="7580"/>
                      <a:pt x="9106" y="7454"/>
                      <a:pt x="9581" y="7134"/>
                    </a:cubicBezTo>
                    <a:cubicBezTo>
                      <a:pt x="10406" y="6577"/>
                      <a:pt x="13156" y="2774"/>
                      <a:pt x="13348" y="1948"/>
                    </a:cubicBezTo>
                    <a:cubicBezTo>
                      <a:pt x="13716" y="358"/>
                      <a:pt x="13186" y="447"/>
                      <a:pt x="11597" y="126"/>
                    </a:cubicBezTo>
                    <a:cubicBezTo>
                      <a:pt x="11194" y="44"/>
                      <a:pt x="10620" y="0"/>
                      <a:pt x="9951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7" name="Google Shape;318;p38">
                <a:extLst>
                  <a:ext uri="{FF2B5EF4-FFF2-40B4-BE49-F238E27FC236}">
                    <a16:creationId xmlns:a16="http://schemas.microsoft.com/office/drawing/2014/main" id="{DFF11183-AC5F-9842-8E18-810850374E92}"/>
                  </a:ext>
                </a:extLst>
              </p:cNvPr>
              <p:cNvSpPr/>
              <p:nvPr/>
            </p:nvSpPr>
            <p:spPr>
              <a:xfrm>
                <a:off x="5901600" y="3652500"/>
                <a:ext cx="55870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16115" extrusionOk="0">
                    <a:moveTo>
                      <a:pt x="946" y="1"/>
                    </a:moveTo>
                    <a:cubicBezTo>
                      <a:pt x="616" y="1"/>
                      <a:pt x="299" y="66"/>
                      <a:pt x="1" y="208"/>
                    </a:cubicBezTo>
                    <a:cubicBezTo>
                      <a:pt x="742" y="1762"/>
                      <a:pt x="2032" y="3475"/>
                      <a:pt x="2935" y="5119"/>
                    </a:cubicBezTo>
                    <a:cubicBezTo>
                      <a:pt x="6575" y="11745"/>
                      <a:pt x="13987" y="16115"/>
                      <a:pt x="21544" y="16115"/>
                    </a:cubicBezTo>
                    <a:cubicBezTo>
                      <a:pt x="21635" y="16115"/>
                      <a:pt x="21726" y="16114"/>
                      <a:pt x="21817" y="16113"/>
                    </a:cubicBezTo>
                    <a:cubicBezTo>
                      <a:pt x="22347" y="15571"/>
                      <a:pt x="21564" y="14744"/>
                      <a:pt x="20866" y="14448"/>
                    </a:cubicBezTo>
                    <a:cubicBezTo>
                      <a:pt x="18934" y="13634"/>
                      <a:pt x="16857" y="13226"/>
                      <a:pt x="14879" y="12532"/>
                    </a:cubicBezTo>
                    <a:cubicBezTo>
                      <a:pt x="12900" y="11839"/>
                      <a:pt x="10943" y="10790"/>
                      <a:pt x="9769" y="9051"/>
                    </a:cubicBezTo>
                    <a:cubicBezTo>
                      <a:pt x="9280" y="8326"/>
                      <a:pt x="8945" y="7508"/>
                      <a:pt x="8542" y="6731"/>
                    </a:cubicBezTo>
                    <a:cubicBezTo>
                      <a:pt x="7503" y="4729"/>
                      <a:pt x="3759" y="1"/>
                      <a:pt x="946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8" name="Google Shape;319;p38">
                <a:extLst>
                  <a:ext uri="{FF2B5EF4-FFF2-40B4-BE49-F238E27FC236}">
                    <a16:creationId xmlns:a16="http://schemas.microsoft.com/office/drawing/2014/main" id="{B7C6920C-51D5-4549-9893-06D5DA6A7950}"/>
                  </a:ext>
                </a:extLst>
              </p:cNvPr>
              <p:cNvSpPr/>
              <p:nvPr/>
            </p:nvSpPr>
            <p:spPr>
              <a:xfrm>
                <a:off x="6249675" y="4061675"/>
                <a:ext cx="964575" cy="811125"/>
              </a:xfrm>
              <a:custGeom>
                <a:avLst/>
                <a:gdLst/>
                <a:ahLst/>
                <a:cxnLst/>
                <a:rect l="l" t="t" r="r" b="b"/>
                <a:pathLst>
                  <a:path w="38583" h="32445" extrusionOk="0">
                    <a:moveTo>
                      <a:pt x="17573" y="0"/>
                    </a:moveTo>
                    <a:cubicBezTo>
                      <a:pt x="14431" y="0"/>
                      <a:pt x="10968" y="2180"/>
                      <a:pt x="9011" y="4369"/>
                    </a:cubicBezTo>
                    <a:cubicBezTo>
                      <a:pt x="8028" y="5468"/>
                      <a:pt x="7111" y="6810"/>
                      <a:pt x="5676" y="7153"/>
                    </a:cubicBezTo>
                    <a:cubicBezTo>
                      <a:pt x="4830" y="7356"/>
                      <a:pt x="3925" y="7164"/>
                      <a:pt x="3076" y="7361"/>
                    </a:cubicBezTo>
                    <a:cubicBezTo>
                      <a:pt x="581" y="7938"/>
                      <a:pt x="1" y="11293"/>
                      <a:pt x="569" y="13791"/>
                    </a:cubicBezTo>
                    <a:cubicBezTo>
                      <a:pt x="1136" y="16289"/>
                      <a:pt x="2307" y="18910"/>
                      <a:pt x="1374" y="21296"/>
                    </a:cubicBezTo>
                    <a:cubicBezTo>
                      <a:pt x="1185" y="21776"/>
                      <a:pt x="913" y="22246"/>
                      <a:pt x="921" y="22762"/>
                    </a:cubicBezTo>
                    <a:cubicBezTo>
                      <a:pt x="932" y="23380"/>
                      <a:pt x="1355" y="23921"/>
                      <a:pt x="1849" y="24293"/>
                    </a:cubicBezTo>
                    <a:cubicBezTo>
                      <a:pt x="2646" y="24890"/>
                      <a:pt x="3559" y="25128"/>
                      <a:pt x="4517" y="25128"/>
                    </a:cubicBezTo>
                    <a:cubicBezTo>
                      <a:pt x="6301" y="25128"/>
                      <a:pt x="8239" y="24301"/>
                      <a:pt x="9868" y="23418"/>
                    </a:cubicBezTo>
                    <a:cubicBezTo>
                      <a:pt x="11665" y="22444"/>
                      <a:pt x="13735" y="21414"/>
                      <a:pt x="15685" y="21414"/>
                    </a:cubicBezTo>
                    <a:cubicBezTo>
                      <a:pt x="16453" y="21414"/>
                      <a:pt x="17203" y="21574"/>
                      <a:pt x="17910" y="21960"/>
                    </a:cubicBezTo>
                    <a:cubicBezTo>
                      <a:pt x="20585" y="23420"/>
                      <a:pt x="20837" y="27119"/>
                      <a:pt x="22486" y="29685"/>
                    </a:cubicBezTo>
                    <a:cubicBezTo>
                      <a:pt x="23522" y="31296"/>
                      <a:pt x="25450" y="32445"/>
                      <a:pt x="27291" y="32445"/>
                    </a:cubicBezTo>
                    <a:cubicBezTo>
                      <a:pt x="28027" y="32445"/>
                      <a:pt x="28749" y="32261"/>
                      <a:pt x="29394" y="31851"/>
                    </a:cubicBezTo>
                    <a:cubicBezTo>
                      <a:pt x="30163" y="31362"/>
                      <a:pt x="30731" y="30624"/>
                      <a:pt x="31285" y="29900"/>
                    </a:cubicBezTo>
                    <a:lnTo>
                      <a:pt x="34684" y="25460"/>
                    </a:lnTo>
                    <a:cubicBezTo>
                      <a:pt x="36183" y="23501"/>
                      <a:pt x="37736" y="21414"/>
                      <a:pt x="38025" y="18965"/>
                    </a:cubicBezTo>
                    <a:cubicBezTo>
                      <a:pt x="38582" y="14235"/>
                      <a:pt x="34390" y="10436"/>
                      <a:pt x="30609" y="7540"/>
                    </a:cubicBezTo>
                    <a:cubicBezTo>
                      <a:pt x="30407" y="6031"/>
                      <a:pt x="30190" y="4479"/>
                      <a:pt x="29421" y="3165"/>
                    </a:cubicBezTo>
                    <a:cubicBezTo>
                      <a:pt x="28683" y="1906"/>
                      <a:pt x="27576" y="1186"/>
                      <a:pt x="26718" y="1186"/>
                    </a:cubicBezTo>
                    <a:cubicBezTo>
                      <a:pt x="25783" y="1186"/>
                      <a:pt x="25141" y="2039"/>
                      <a:pt x="25589" y="3982"/>
                    </a:cubicBezTo>
                    <a:cubicBezTo>
                      <a:pt x="25561" y="3983"/>
                      <a:pt x="25533" y="3983"/>
                      <a:pt x="25505" y="3983"/>
                    </a:cubicBezTo>
                    <a:cubicBezTo>
                      <a:pt x="23077" y="3983"/>
                      <a:pt x="21095" y="399"/>
                      <a:pt x="18382" y="51"/>
                    </a:cubicBezTo>
                    <a:cubicBezTo>
                      <a:pt x="18115" y="17"/>
                      <a:pt x="17846" y="0"/>
                      <a:pt x="17573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</p:grpSp>
        <p:sp>
          <p:nvSpPr>
            <p:cNvPr id="22" name="Google Shape;323;p38">
              <a:extLst>
                <a:ext uri="{FF2B5EF4-FFF2-40B4-BE49-F238E27FC236}">
                  <a16:creationId xmlns:a16="http://schemas.microsoft.com/office/drawing/2014/main" id="{E54D7F15-FF91-F946-916B-BFA4CCB189EF}"/>
                </a:ext>
              </a:extLst>
            </p:cNvPr>
            <p:cNvSpPr/>
            <p:nvPr/>
          </p:nvSpPr>
          <p:spPr>
            <a:xfrm flipH="1">
              <a:off x="4602071" y="2692614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" name="Google Shape;324;p38">
              <a:extLst>
                <a:ext uri="{FF2B5EF4-FFF2-40B4-BE49-F238E27FC236}">
                  <a16:creationId xmlns:a16="http://schemas.microsoft.com/office/drawing/2014/main" id="{C572A1F2-694C-D949-AEE5-D5E267CDF861}"/>
                </a:ext>
              </a:extLst>
            </p:cNvPr>
            <p:cNvSpPr/>
            <p:nvPr/>
          </p:nvSpPr>
          <p:spPr>
            <a:xfrm flipH="1">
              <a:off x="5239978" y="2275049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4" name="Google Shape;325;p38">
              <a:extLst>
                <a:ext uri="{FF2B5EF4-FFF2-40B4-BE49-F238E27FC236}">
                  <a16:creationId xmlns:a16="http://schemas.microsoft.com/office/drawing/2014/main" id="{80A6AA5A-3E15-E84F-B852-83398BE46FA0}"/>
                </a:ext>
              </a:extLst>
            </p:cNvPr>
            <p:cNvSpPr/>
            <p:nvPr/>
          </p:nvSpPr>
          <p:spPr>
            <a:xfrm flipH="1">
              <a:off x="4663752" y="2310750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5" name="Google Shape;326;p38">
              <a:extLst>
                <a:ext uri="{FF2B5EF4-FFF2-40B4-BE49-F238E27FC236}">
                  <a16:creationId xmlns:a16="http://schemas.microsoft.com/office/drawing/2014/main" id="{E657A598-131A-8E42-959D-5182EC8DBCA4}"/>
                </a:ext>
              </a:extLst>
            </p:cNvPr>
            <p:cNvSpPr/>
            <p:nvPr/>
          </p:nvSpPr>
          <p:spPr>
            <a:xfrm flipH="1">
              <a:off x="4983083" y="2537854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7" name="Google Shape;328;p38">
              <a:extLst>
                <a:ext uri="{FF2B5EF4-FFF2-40B4-BE49-F238E27FC236}">
                  <a16:creationId xmlns:a16="http://schemas.microsoft.com/office/drawing/2014/main" id="{2EAF9F98-7CA0-DE49-A492-A893775BEF64}"/>
                </a:ext>
              </a:extLst>
            </p:cNvPr>
            <p:cNvSpPr/>
            <p:nvPr/>
          </p:nvSpPr>
          <p:spPr>
            <a:xfrm flipH="1">
              <a:off x="3558853" y="4028937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8" name="Google Shape;329;p38">
              <a:extLst>
                <a:ext uri="{FF2B5EF4-FFF2-40B4-BE49-F238E27FC236}">
                  <a16:creationId xmlns:a16="http://schemas.microsoft.com/office/drawing/2014/main" id="{8A20570E-E480-1D4A-A457-E04DFB4FAFB8}"/>
                </a:ext>
              </a:extLst>
            </p:cNvPr>
            <p:cNvSpPr/>
            <p:nvPr/>
          </p:nvSpPr>
          <p:spPr>
            <a:xfrm flipH="1">
              <a:off x="3501475" y="3427590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" name="Google Shape;330;p38">
              <a:extLst>
                <a:ext uri="{FF2B5EF4-FFF2-40B4-BE49-F238E27FC236}">
                  <a16:creationId xmlns:a16="http://schemas.microsoft.com/office/drawing/2014/main" id="{671105B5-EFA0-664A-875C-736568B7F69E}"/>
                </a:ext>
              </a:extLst>
            </p:cNvPr>
            <p:cNvSpPr/>
            <p:nvPr/>
          </p:nvSpPr>
          <p:spPr>
            <a:xfrm flipH="1">
              <a:off x="6864659" y="4072439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0" name="Google Shape;331;p38">
              <a:extLst>
                <a:ext uri="{FF2B5EF4-FFF2-40B4-BE49-F238E27FC236}">
                  <a16:creationId xmlns:a16="http://schemas.microsoft.com/office/drawing/2014/main" id="{8A6D3217-7C83-C54A-A764-431CC90BCA2E}"/>
                </a:ext>
              </a:extLst>
            </p:cNvPr>
            <p:cNvSpPr/>
            <p:nvPr/>
          </p:nvSpPr>
          <p:spPr>
            <a:xfrm flipH="1">
              <a:off x="7424884" y="4137214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1" name="Google Shape;332;p38">
              <a:extLst>
                <a:ext uri="{FF2B5EF4-FFF2-40B4-BE49-F238E27FC236}">
                  <a16:creationId xmlns:a16="http://schemas.microsoft.com/office/drawing/2014/main" id="{E68E1623-FD9A-7A41-BE2D-7D0D48102714}"/>
                </a:ext>
              </a:extLst>
            </p:cNvPr>
            <p:cNvSpPr/>
            <p:nvPr/>
          </p:nvSpPr>
          <p:spPr>
            <a:xfrm flipH="1">
              <a:off x="4821269" y="2512725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4" name="Google Shape;335;p38">
              <a:extLst>
                <a:ext uri="{FF2B5EF4-FFF2-40B4-BE49-F238E27FC236}">
                  <a16:creationId xmlns:a16="http://schemas.microsoft.com/office/drawing/2014/main" id="{B7EF94A7-8091-C046-8903-C575B621DE76}"/>
                </a:ext>
              </a:extLst>
            </p:cNvPr>
            <p:cNvSpPr/>
            <p:nvPr/>
          </p:nvSpPr>
          <p:spPr>
            <a:xfrm flipH="1">
              <a:off x="6513501" y="2644127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6" name="Google Shape;333;p38">
              <a:extLst>
                <a:ext uri="{FF2B5EF4-FFF2-40B4-BE49-F238E27FC236}">
                  <a16:creationId xmlns:a16="http://schemas.microsoft.com/office/drawing/2014/main" id="{2C29F703-4C3F-5342-A8E4-C86303EFD337}"/>
                </a:ext>
              </a:extLst>
            </p:cNvPr>
            <p:cNvSpPr/>
            <p:nvPr/>
          </p:nvSpPr>
          <p:spPr>
            <a:xfrm flipH="1">
              <a:off x="5140600" y="2735419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7" name="Google Shape;335;p38">
              <a:extLst>
                <a:ext uri="{FF2B5EF4-FFF2-40B4-BE49-F238E27FC236}">
                  <a16:creationId xmlns:a16="http://schemas.microsoft.com/office/drawing/2014/main" id="{239F878B-E3B4-6B42-89DB-8A5D74212144}"/>
                </a:ext>
              </a:extLst>
            </p:cNvPr>
            <p:cNvSpPr/>
            <p:nvPr/>
          </p:nvSpPr>
          <p:spPr>
            <a:xfrm flipH="1">
              <a:off x="6694769" y="3607971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8" name="Google Shape;335;p38">
              <a:extLst>
                <a:ext uri="{FF2B5EF4-FFF2-40B4-BE49-F238E27FC236}">
                  <a16:creationId xmlns:a16="http://schemas.microsoft.com/office/drawing/2014/main" id="{2DA97B9D-A354-D54C-8B62-8CF4A86CFDF5}"/>
                </a:ext>
              </a:extLst>
            </p:cNvPr>
            <p:cNvSpPr/>
            <p:nvPr/>
          </p:nvSpPr>
          <p:spPr>
            <a:xfrm flipH="1">
              <a:off x="6602194" y="3310026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9" name="Google Shape;334;p38">
              <a:extLst>
                <a:ext uri="{FF2B5EF4-FFF2-40B4-BE49-F238E27FC236}">
                  <a16:creationId xmlns:a16="http://schemas.microsoft.com/office/drawing/2014/main" id="{01B650E3-9FEA-224F-B5B6-FA563D4A1EE6}"/>
                </a:ext>
              </a:extLst>
            </p:cNvPr>
            <p:cNvSpPr/>
            <p:nvPr/>
          </p:nvSpPr>
          <p:spPr>
            <a:xfrm flipH="1">
              <a:off x="4585806" y="2955419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0" name="Google Shape;334;p38">
              <a:extLst>
                <a:ext uri="{FF2B5EF4-FFF2-40B4-BE49-F238E27FC236}">
                  <a16:creationId xmlns:a16="http://schemas.microsoft.com/office/drawing/2014/main" id="{39EFA01B-84E2-164E-B496-0ECC5EC9A59C}"/>
                </a:ext>
              </a:extLst>
            </p:cNvPr>
            <p:cNvSpPr/>
            <p:nvPr/>
          </p:nvSpPr>
          <p:spPr>
            <a:xfrm flipH="1">
              <a:off x="4814584" y="2992184"/>
              <a:ext cx="178589" cy="262805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41" name="TextBox 28">
            <a:extLst>
              <a:ext uri="{FF2B5EF4-FFF2-40B4-BE49-F238E27FC236}">
                <a16:creationId xmlns:a16="http://schemas.microsoft.com/office/drawing/2014/main" id="{3E0FA17B-1EFD-2E41-996D-A991FA44AB28}"/>
              </a:ext>
            </a:extLst>
          </p:cNvPr>
          <p:cNvSpPr txBox="1"/>
          <p:nvPr/>
        </p:nvSpPr>
        <p:spPr>
          <a:xfrm>
            <a:off x="1297082" y="1838910"/>
            <a:ext cx="219505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A1F56"/>
                </a:solidFill>
              </a:rPr>
              <a:t>+12,5 millones </a:t>
            </a:r>
            <a:br>
              <a:rPr lang="en-US" sz="1050" b="1" i="1" dirty="0">
                <a:solidFill>
                  <a:srgbClr val="1A1F56"/>
                </a:solidFill>
              </a:rPr>
            </a:br>
            <a:r>
              <a:rPr lang="en-US" sz="1050" b="1" i="1" dirty="0">
                <a:solidFill>
                  <a:srgbClr val="1A1F56"/>
                </a:solidFill>
              </a:rPr>
              <a:t>de dispositivos desplegados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2E3CBA-1C2F-6348-8983-A063F3405D32}"/>
              </a:ext>
            </a:extLst>
          </p:cNvPr>
          <p:cNvSpPr/>
          <p:nvPr/>
        </p:nvSpPr>
        <p:spPr>
          <a:xfrm>
            <a:off x="1242792" y="1885756"/>
            <a:ext cx="72000" cy="468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DB4686D4-CA77-1843-BE2A-EA404443125B}"/>
              </a:ext>
            </a:extLst>
          </p:cNvPr>
          <p:cNvSpPr txBox="1"/>
          <p:nvPr/>
        </p:nvSpPr>
        <p:spPr>
          <a:xfrm>
            <a:off x="1297082" y="2512474"/>
            <a:ext cx="23383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A1F56"/>
                </a:solidFill>
              </a:rPr>
              <a:t>500 ciudades </a:t>
            </a:r>
            <a:br>
              <a:rPr lang="en-US" sz="1050" b="1" i="1" dirty="0">
                <a:solidFill>
                  <a:srgbClr val="1A1F56"/>
                </a:solidFill>
              </a:rPr>
            </a:br>
            <a:r>
              <a:rPr lang="en-US" sz="1050" b="1" i="1" dirty="0">
                <a:solidFill>
                  <a:srgbClr val="1A1F56"/>
                </a:solidFill>
              </a:rPr>
              <a:t>en 15 países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AD9F16-EE4B-8E44-AC8F-1C216AF49A92}"/>
              </a:ext>
            </a:extLst>
          </p:cNvPr>
          <p:cNvSpPr/>
          <p:nvPr/>
        </p:nvSpPr>
        <p:spPr>
          <a:xfrm>
            <a:off x="1242792" y="2559320"/>
            <a:ext cx="72000" cy="468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extBox 30">
            <a:extLst>
              <a:ext uri="{FF2B5EF4-FFF2-40B4-BE49-F238E27FC236}">
                <a16:creationId xmlns:a16="http://schemas.microsoft.com/office/drawing/2014/main" id="{C102DE75-22C2-8347-AFB1-F28825BC800D}"/>
              </a:ext>
            </a:extLst>
          </p:cNvPr>
          <p:cNvSpPr txBox="1"/>
          <p:nvPr/>
        </p:nvSpPr>
        <p:spPr>
          <a:xfrm>
            <a:off x="1297082" y="3193586"/>
            <a:ext cx="23383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A1F56"/>
                </a:solidFill>
              </a:rPr>
              <a:t>+10</a:t>
            </a:r>
            <a:br>
              <a:rPr lang="en-US" sz="1050" b="1" i="1" dirty="0">
                <a:solidFill>
                  <a:srgbClr val="1A1F56"/>
                </a:solidFill>
              </a:rPr>
            </a:br>
            <a:r>
              <a:rPr lang="en-US" sz="1050" b="1" i="1" dirty="0">
                <a:solidFill>
                  <a:srgbClr val="1A1F56"/>
                </a:solidFill>
              </a:rPr>
              <a:t>años de despliegue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2F8983-66A0-8B48-B792-E296B8779E08}"/>
              </a:ext>
            </a:extLst>
          </p:cNvPr>
          <p:cNvSpPr/>
          <p:nvPr/>
        </p:nvSpPr>
        <p:spPr>
          <a:xfrm>
            <a:off x="1242792" y="3240432"/>
            <a:ext cx="72000" cy="468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extBox 30">
            <a:extLst>
              <a:ext uri="{FF2B5EF4-FFF2-40B4-BE49-F238E27FC236}">
                <a16:creationId xmlns:a16="http://schemas.microsoft.com/office/drawing/2014/main" id="{7375B207-DF7B-7D4E-80B7-1E60F35B4EEF}"/>
              </a:ext>
            </a:extLst>
          </p:cNvPr>
          <p:cNvSpPr txBox="1"/>
          <p:nvPr/>
        </p:nvSpPr>
        <p:spPr>
          <a:xfrm>
            <a:off x="1278792" y="3912104"/>
            <a:ext cx="2338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rgbClr val="1A1F56"/>
                </a:solidFill>
              </a:rPr>
              <a:t>Zonas urbanas, semiurbanas y rurales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C758AC-797E-B446-82F7-99067B2B2F48}"/>
              </a:ext>
            </a:extLst>
          </p:cNvPr>
          <p:cNvSpPr/>
          <p:nvPr/>
        </p:nvSpPr>
        <p:spPr>
          <a:xfrm>
            <a:off x="1242792" y="3893401"/>
            <a:ext cx="72000" cy="4680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contenu 4">
            <a:extLst>
              <a:ext uri="{FF2B5EF4-FFF2-40B4-BE49-F238E27FC236}">
                <a16:creationId xmlns:a16="http://schemas.microsoft.com/office/drawing/2014/main" id="{F5C10ABE-E344-6541-BECF-40DD11FC23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1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2"/>
          <a:srcRect l="7211" r="75452"/>
          <a:stretch/>
        </p:blipFill>
        <p:spPr>
          <a:xfrm>
            <a:off x="7194234" y="3024474"/>
            <a:ext cx="487827" cy="623547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1382" y="576604"/>
            <a:ext cx="7829541" cy="290700"/>
          </a:xfrm>
        </p:spPr>
        <p:txBody>
          <a:bodyPr/>
          <a:lstStyle/>
          <a:p>
            <a:r>
              <a:rPr lang="en-US" dirty="0">
                <a:solidFill>
                  <a:srgbClr val="1A1F56"/>
                </a:solidFill>
              </a:rPr>
              <a:t>Más de 40 empresas ya se han adherido a la Alianza </a:t>
            </a: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3"/>
          <a:srcRect l="5338" t="41977" r="7781" b="38301"/>
          <a:stretch/>
        </p:blipFill>
        <p:spPr>
          <a:xfrm>
            <a:off x="6288359" y="2257582"/>
            <a:ext cx="1307789" cy="512338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3"/>
          <a:srcRect l="23284" t="71856" r="35037" b="3695"/>
          <a:stretch/>
        </p:blipFill>
        <p:spPr>
          <a:xfrm>
            <a:off x="7424644" y="2597040"/>
            <a:ext cx="627387" cy="635149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4"/>
          <a:srcRect l="9664" t="12115" r="10564" b="52998"/>
          <a:stretch/>
        </p:blipFill>
        <p:spPr>
          <a:xfrm>
            <a:off x="6449321" y="2714496"/>
            <a:ext cx="985864" cy="463328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1282547" y="857436"/>
            <a:ext cx="1340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17">
              <a:buClrTx/>
              <a:defRPr/>
            </a:pPr>
            <a:r>
              <a:rPr lang="en-US" sz="1500" b="1" dirty="0" err="1">
                <a:solidFill>
                  <a:srgbClr val="EF7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Ejecutivos</a:t>
            </a:r>
            <a:endParaRPr lang="en-US" sz="1500" b="1" kern="1200" dirty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282547" y="1794053"/>
            <a:ext cx="1340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17">
              <a:buClrTx/>
              <a:defRPr/>
            </a:pPr>
            <a:r>
              <a:rPr lang="en-US" sz="1500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r>
              <a:rPr lang="en-US" sz="15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b="1" kern="1200" dirty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282546" y="2754709"/>
            <a:ext cx="1586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17">
              <a:buClrTx/>
              <a:defRPr/>
            </a:pPr>
            <a:r>
              <a:rPr lang="en-US" sz="1500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Ordinarios</a:t>
            </a:r>
            <a:endParaRPr lang="en-US" sz="1500" b="1" kern="1200" dirty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24" y="3674806"/>
            <a:ext cx="1051079" cy="334902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9" y="3152959"/>
            <a:ext cx="1129197" cy="361632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33" y="3129639"/>
            <a:ext cx="1310026" cy="419543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44" y="1296696"/>
            <a:ext cx="894184" cy="284912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7" y="3171526"/>
            <a:ext cx="753475" cy="240078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84" y="3165876"/>
            <a:ext cx="836491" cy="266643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5" y="3992864"/>
            <a:ext cx="430442" cy="499313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8" y="2220055"/>
            <a:ext cx="1017422" cy="324178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72" y="2255126"/>
            <a:ext cx="967171" cy="308167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72" y="1336512"/>
            <a:ext cx="840176" cy="267703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60" y="4132704"/>
            <a:ext cx="818548" cy="341846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96" y="2210714"/>
            <a:ext cx="869525" cy="277054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16" y="3174437"/>
            <a:ext cx="1119869" cy="356821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42" y="3631221"/>
            <a:ext cx="1158512" cy="369134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25" y="4184380"/>
            <a:ext cx="1119869" cy="356821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3" y="1288043"/>
            <a:ext cx="948501" cy="302218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73" y="2247308"/>
            <a:ext cx="932360" cy="297075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11" y="3645288"/>
            <a:ext cx="1119869" cy="356821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1204151" y="1162888"/>
            <a:ext cx="2999661" cy="534832"/>
          </a:xfrm>
          <a:prstGeom prst="rect">
            <a:avLst/>
          </a:prstGeom>
          <a:noFill/>
          <a:ln w="19050">
            <a:solidFill>
              <a:srgbClr val="1A1D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13" name="Rectangle 112"/>
          <p:cNvSpPr/>
          <p:nvPr/>
        </p:nvSpPr>
        <p:spPr>
          <a:xfrm>
            <a:off x="1213413" y="2125702"/>
            <a:ext cx="3815343" cy="535532"/>
          </a:xfrm>
          <a:prstGeom prst="rect">
            <a:avLst/>
          </a:prstGeom>
          <a:noFill/>
          <a:ln w="19050">
            <a:solidFill>
              <a:srgbClr val="1A1D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14" name="Rectangle 113"/>
          <p:cNvSpPr/>
          <p:nvPr/>
        </p:nvSpPr>
        <p:spPr>
          <a:xfrm>
            <a:off x="1216283" y="3045236"/>
            <a:ext cx="4814232" cy="1670637"/>
          </a:xfrm>
          <a:prstGeom prst="rect">
            <a:avLst/>
          </a:prstGeom>
          <a:noFill/>
          <a:ln w="19050">
            <a:solidFill>
              <a:srgbClr val="FF75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 rotWithShape="1">
          <a:blip r:embed="rId2"/>
          <a:srcRect l="68788" t="30633" r="4925"/>
          <a:stretch/>
        </p:blipFill>
        <p:spPr>
          <a:xfrm>
            <a:off x="6572416" y="3204992"/>
            <a:ext cx="739675" cy="432535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 rotWithShape="1">
          <a:blip r:embed="rId23"/>
          <a:srcRect t="21028" r="8666" b="15080"/>
          <a:stretch/>
        </p:blipFill>
        <p:spPr>
          <a:xfrm>
            <a:off x="6322117" y="1376719"/>
            <a:ext cx="1703778" cy="413430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24"/>
          <a:srcRect l="62134" t="7665" r="10548" b="22490"/>
          <a:stretch/>
        </p:blipFill>
        <p:spPr>
          <a:xfrm>
            <a:off x="7505368" y="1890092"/>
            <a:ext cx="465939" cy="332869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6223442" y="1316181"/>
            <a:ext cx="2813724" cy="3411640"/>
          </a:xfrm>
          <a:prstGeom prst="rect">
            <a:avLst/>
          </a:prstGeom>
          <a:noFill/>
          <a:ln w="19050">
            <a:solidFill>
              <a:srgbClr val="BEC4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rgbClr val="EF7D14"/>
              </a:solidFill>
            </a:endParaRPr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 rotWithShape="1">
          <a:blip r:embed="rId2"/>
          <a:srcRect l="32787" r="30484"/>
          <a:stretch/>
        </p:blipFill>
        <p:spPr>
          <a:xfrm>
            <a:off x="6496200" y="3480449"/>
            <a:ext cx="765306" cy="461743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 rotWithShape="1">
          <a:blip r:embed="rId4"/>
          <a:srcRect l="7594" t="64808" b="6354"/>
          <a:stretch/>
        </p:blipFill>
        <p:spPr>
          <a:xfrm>
            <a:off x="6376396" y="1823296"/>
            <a:ext cx="1004914" cy="337012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38" y="4199629"/>
            <a:ext cx="1020751" cy="325239"/>
          </a:xfrm>
          <a:prstGeom prst="rect">
            <a:avLst/>
          </a:prstGeom>
        </p:spPr>
      </p:pic>
      <p:pic>
        <p:nvPicPr>
          <p:cNvPr id="124" name="Image 12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2355" r="36282"/>
          <a:stretch/>
        </p:blipFill>
        <p:spPr>
          <a:xfrm>
            <a:off x="6435120" y="3963389"/>
            <a:ext cx="495768" cy="467321"/>
          </a:xfrm>
          <a:prstGeom prst="rect">
            <a:avLst/>
          </a:prstGeom>
        </p:spPr>
      </p:pic>
      <p:sp>
        <p:nvSpPr>
          <p:cNvPr id="125" name="ZoneTexte 124"/>
          <p:cNvSpPr txBox="1"/>
          <p:nvPr/>
        </p:nvSpPr>
        <p:spPr>
          <a:xfrm>
            <a:off x="6216761" y="989685"/>
            <a:ext cx="26556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17">
              <a:buClrTx/>
              <a:defRPr/>
            </a:pPr>
            <a:r>
              <a:rPr lang="en-US" sz="15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&amp; </a:t>
            </a:r>
            <a:r>
              <a:rPr lang="en-US" sz="1500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</a:t>
            </a:r>
            <a:endParaRPr lang="en-US" sz="1500" b="1" kern="1200" dirty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23ACAB7B-5576-B84F-896F-DCF67EDC27C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96" y="4340088"/>
            <a:ext cx="703706" cy="105998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219A4B-D998-464C-BB0E-B19D110607D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39" y="1504773"/>
            <a:ext cx="833488" cy="2652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0CE9855-F43C-0D43-AFAA-1010B45679E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27" y="3861248"/>
            <a:ext cx="613023" cy="408682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448F80D-8768-7949-83C9-180771A073A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27" y="1868353"/>
            <a:ext cx="803515" cy="451426"/>
          </a:xfrm>
          <a:prstGeom prst="rect">
            <a:avLst/>
          </a:prstGeom>
        </p:spPr>
      </p:pic>
      <p:pic>
        <p:nvPicPr>
          <p:cNvPr id="12" name="Image 11" descr="Une image contenant table, alimentation&#10;&#10;Description générée automatiquement">
            <a:extLst>
              <a:ext uri="{FF2B5EF4-FFF2-40B4-BE49-F238E27FC236}">
                <a16:creationId xmlns:a16="http://schemas.microsoft.com/office/drawing/2014/main" id="{ECDDC0C6-AE93-8649-9E26-6D2974D0D7A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33" y="4037974"/>
            <a:ext cx="679076" cy="677899"/>
          </a:xfrm>
          <a:prstGeom prst="rect">
            <a:avLst/>
          </a:prstGeom>
        </p:spPr>
      </p:pic>
      <p:pic>
        <p:nvPicPr>
          <p:cNvPr id="13" name="Image 12" descr="Une image contenant jeu&#10;&#10;Description générée automatiquement">
            <a:extLst>
              <a:ext uri="{FF2B5EF4-FFF2-40B4-BE49-F238E27FC236}">
                <a16:creationId xmlns:a16="http://schemas.microsoft.com/office/drawing/2014/main" id="{B45FCA83-BB6C-7E4A-A372-2C9C53EBB6E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19" y="2381519"/>
            <a:ext cx="646531" cy="1768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39AF06-5439-DA4F-B64E-F9CC5B08B9F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51" y="2730007"/>
            <a:ext cx="630958" cy="562746"/>
          </a:xfrm>
          <a:prstGeom prst="rect">
            <a:avLst/>
          </a:prstGeom>
        </p:spPr>
      </p:pic>
      <p:pic>
        <p:nvPicPr>
          <p:cNvPr id="15" name="Image 14" descr="Une image contenant bouteille, noir, assis, gens&#10;&#10;Description générée automatiquement">
            <a:extLst>
              <a:ext uri="{FF2B5EF4-FFF2-40B4-BE49-F238E27FC236}">
                <a16:creationId xmlns:a16="http://schemas.microsoft.com/office/drawing/2014/main" id="{58063E05-0AFF-6847-8DB0-2D3A559EDBC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39" y="2708656"/>
            <a:ext cx="719695" cy="176829"/>
          </a:xfrm>
          <a:prstGeom prst="rect">
            <a:avLst/>
          </a:prstGeom>
        </p:spPr>
      </p:pic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0E6F527-C6A7-EA4B-AA65-43B0AAAF4E6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51" y="3191947"/>
            <a:ext cx="620644" cy="347054"/>
          </a:xfrm>
          <a:prstGeom prst="rect">
            <a:avLst/>
          </a:prstGeom>
        </p:spPr>
      </p:pic>
      <p:pic>
        <p:nvPicPr>
          <p:cNvPr id="21" name="Image 20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9246A0-9749-A249-8815-A88F2012BBF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68" y="2309629"/>
            <a:ext cx="957739" cy="301753"/>
          </a:xfrm>
          <a:prstGeom prst="rect">
            <a:avLst/>
          </a:prstGeom>
        </p:spPr>
      </p:pic>
      <p:pic>
        <p:nvPicPr>
          <p:cNvPr id="23" name="Image 22" descr="Une image contenant bouteille, livre, signe, alimentation&#10;&#10;Description générée automatiquement">
            <a:extLst>
              <a:ext uri="{FF2B5EF4-FFF2-40B4-BE49-F238E27FC236}">
                <a16:creationId xmlns:a16="http://schemas.microsoft.com/office/drawing/2014/main" id="{CE36E856-B46F-8D43-B476-540C0049034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38" y="4186120"/>
            <a:ext cx="437560" cy="419543"/>
          </a:xfrm>
          <a:prstGeom prst="rect">
            <a:avLst/>
          </a:prstGeom>
        </p:spPr>
      </p:pic>
      <p:pic>
        <p:nvPicPr>
          <p:cNvPr id="5" name="Image 4" descr="Une image contenant alimentation, signe&#10;&#10;Description générée automatiquement">
            <a:extLst>
              <a:ext uri="{FF2B5EF4-FFF2-40B4-BE49-F238E27FC236}">
                <a16:creationId xmlns:a16="http://schemas.microsoft.com/office/drawing/2014/main" id="{1FE1F09C-FF8B-0E4E-94FA-E2BACC7ABE9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85" y="3523617"/>
            <a:ext cx="703706" cy="410714"/>
          </a:xfrm>
          <a:prstGeom prst="rect">
            <a:avLst/>
          </a:prstGeom>
        </p:spPr>
      </p:pic>
      <p:sp>
        <p:nvSpPr>
          <p:cNvPr id="54" name="Espace réservé du contenu 4">
            <a:extLst>
              <a:ext uri="{FF2B5EF4-FFF2-40B4-BE49-F238E27FC236}">
                <a16:creationId xmlns:a16="http://schemas.microsoft.com/office/drawing/2014/main" id="{EB2799A4-C9CD-FA4A-BAF1-64E153ADF2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3315E3-4311-554B-B8E8-BCCC4610860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399670" y="4493342"/>
            <a:ext cx="684403" cy="2007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ABF950-4AB1-894F-A092-3EDA0BE904E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91245" y="4194508"/>
            <a:ext cx="952500" cy="279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BA038D5-75C4-AF4F-9B8C-79F6B4ADD30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800571" y="3531118"/>
            <a:ext cx="952500" cy="279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02B862-950B-1043-ABE2-8DACEE2581E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01238" y="3877634"/>
            <a:ext cx="952500" cy="2794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8AA78C7-C672-794E-AC75-75B064F666F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077111" y="3917424"/>
            <a:ext cx="780331" cy="22889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91ADFF8-F02E-564F-9301-594040B8EB8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046058" y="3231337"/>
            <a:ext cx="858038" cy="1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6419" y="261257"/>
            <a:ext cx="7829541" cy="626184"/>
          </a:xfrm>
        </p:spPr>
        <p:txBody>
          <a:bodyPr/>
          <a:lstStyle/>
          <a:p>
            <a:r>
              <a:rPr lang="en-US" dirty="0"/>
              <a:t>Wize Alliance pretende exportar la </a:t>
            </a:r>
            <a:r>
              <a:rPr lang="en-US" dirty="0" err="1"/>
              <a:t>tecnología</a:t>
            </a:r>
            <a:r>
              <a:rPr lang="en-US" dirty="0"/>
              <a:t> para que </a:t>
            </a:r>
            <a:r>
              <a:rPr lang="en-US" dirty="0" err="1"/>
              <a:t>llegue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nuevos mercados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2353660" y="1509358"/>
            <a:ext cx="443261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9" b="1" i="1" dirty="0" err="1">
                <a:solidFill>
                  <a:srgbClr val="0A185C"/>
                </a:solidFill>
              </a:rPr>
              <a:t>Aplicaciones</a:t>
            </a:r>
            <a:r>
              <a:rPr lang="en-US" sz="1499" b="1" i="1" dirty="0">
                <a:solidFill>
                  <a:srgbClr val="0A185C"/>
                </a:solidFill>
              </a:rPr>
              <a:t> de IoT industrial</a:t>
            </a:r>
          </a:p>
        </p:txBody>
      </p:sp>
      <p:sp>
        <p:nvSpPr>
          <p:cNvPr id="29" name="Google Shape;1334;p30">
            <a:extLst>
              <a:ext uri="{FF2B5EF4-FFF2-40B4-BE49-F238E27FC236}">
                <a16:creationId xmlns:a16="http://schemas.microsoft.com/office/drawing/2014/main" id="{1318B13B-F97B-6341-91CD-8E0A3216C5F6}"/>
              </a:ext>
            </a:extLst>
          </p:cNvPr>
          <p:cNvSpPr/>
          <p:nvPr/>
        </p:nvSpPr>
        <p:spPr>
          <a:xfrm>
            <a:off x="2021417" y="2344107"/>
            <a:ext cx="790500" cy="8586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337;p30">
            <a:extLst>
              <a:ext uri="{FF2B5EF4-FFF2-40B4-BE49-F238E27FC236}">
                <a16:creationId xmlns:a16="http://schemas.microsoft.com/office/drawing/2014/main" id="{FD8DA217-8EE6-C949-8DBA-24C3573872D8}"/>
              </a:ext>
            </a:extLst>
          </p:cNvPr>
          <p:cNvSpPr/>
          <p:nvPr/>
        </p:nvSpPr>
        <p:spPr>
          <a:xfrm rot="10800000">
            <a:off x="1937814" y="2263240"/>
            <a:ext cx="957694" cy="1208195"/>
          </a:xfrm>
          <a:custGeom>
            <a:avLst/>
            <a:gdLst/>
            <a:ahLst/>
            <a:cxnLst/>
            <a:rect l="l" t="t" r="r" b="b"/>
            <a:pathLst>
              <a:path w="12861" h="16225" extrusionOk="0">
                <a:moveTo>
                  <a:pt x="12625" y="341"/>
                </a:moveTo>
                <a:lnTo>
                  <a:pt x="12625" y="15990"/>
                </a:lnTo>
                <a:lnTo>
                  <a:pt x="233" y="15990"/>
                </a:lnTo>
                <a:lnTo>
                  <a:pt x="233" y="2811"/>
                </a:lnTo>
                <a:lnTo>
                  <a:pt x="8945" y="2811"/>
                </a:lnTo>
                <a:cubicBezTo>
                  <a:pt x="8970" y="2811"/>
                  <a:pt x="8992" y="2804"/>
                  <a:pt x="9013" y="2789"/>
                </a:cubicBezTo>
                <a:lnTo>
                  <a:pt x="12625" y="341"/>
                </a:lnTo>
                <a:close/>
                <a:moveTo>
                  <a:pt x="12744" y="1"/>
                </a:moveTo>
                <a:cubicBezTo>
                  <a:pt x="12721" y="1"/>
                  <a:pt x="12699" y="8"/>
                  <a:pt x="12679" y="22"/>
                </a:cubicBezTo>
                <a:lnTo>
                  <a:pt x="8912" y="2575"/>
                </a:lnTo>
                <a:lnTo>
                  <a:pt x="116" y="2575"/>
                </a:lnTo>
                <a:cubicBezTo>
                  <a:pt x="51" y="2575"/>
                  <a:pt x="1" y="2630"/>
                  <a:pt x="1" y="2695"/>
                </a:cubicBezTo>
                <a:lnTo>
                  <a:pt x="1" y="16105"/>
                </a:lnTo>
                <a:cubicBezTo>
                  <a:pt x="1" y="16171"/>
                  <a:pt x="51" y="16224"/>
                  <a:pt x="116" y="16224"/>
                </a:cubicBezTo>
                <a:lnTo>
                  <a:pt x="12744" y="16224"/>
                </a:lnTo>
                <a:cubicBezTo>
                  <a:pt x="12809" y="16224"/>
                  <a:pt x="12860" y="16171"/>
                  <a:pt x="12860" y="16105"/>
                </a:cubicBezTo>
                <a:lnTo>
                  <a:pt x="12860" y="119"/>
                </a:lnTo>
                <a:cubicBezTo>
                  <a:pt x="12860" y="76"/>
                  <a:pt x="12835" y="37"/>
                  <a:pt x="12799" y="15"/>
                </a:cubicBezTo>
                <a:cubicBezTo>
                  <a:pt x="12781" y="5"/>
                  <a:pt x="12762" y="1"/>
                  <a:pt x="12744" y="1"/>
                </a:cubicBezTo>
                <a:close/>
              </a:path>
            </a:pathLst>
          </a:custGeom>
          <a:solidFill>
            <a:srgbClr val="191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54;p30">
            <a:extLst>
              <a:ext uri="{FF2B5EF4-FFF2-40B4-BE49-F238E27FC236}">
                <a16:creationId xmlns:a16="http://schemas.microsoft.com/office/drawing/2014/main" id="{6FDDAE44-E9E9-E346-8168-EF314C80C216}"/>
              </a:ext>
            </a:extLst>
          </p:cNvPr>
          <p:cNvSpPr txBox="1">
            <a:spLocks/>
          </p:cNvSpPr>
          <p:nvPr/>
        </p:nvSpPr>
        <p:spPr>
          <a:xfrm>
            <a:off x="1335012" y="3562702"/>
            <a:ext cx="2063750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spcAft>
                <a:spcPts val="1600"/>
              </a:spcAft>
              <a:buFont typeface="Inconsolata"/>
              <a:buNone/>
            </a:pPr>
            <a:r>
              <a:rPr lang="fr-FR" b="1">
                <a:solidFill>
                  <a:srgbClr val="191D59"/>
                </a:solidFill>
                <a:latin typeface="Arial" panose="020B0604020202020204" pitchFamily="34" charset="0"/>
                <a:ea typeface="Fjalla One"/>
                <a:cs typeface="Arial" panose="020B0604020202020204" pitchFamily="34" charset="0"/>
                <a:sym typeface="Fjalla One"/>
              </a:rPr>
              <a:t>METERING</a:t>
            </a:r>
            <a:endParaRPr lang="fr-FR" b="1" dirty="0">
              <a:solidFill>
                <a:srgbClr val="191D59"/>
              </a:solidFill>
              <a:latin typeface="Arial" panose="020B0604020202020204" pitchFamily="34" charset="0"/>
              <a:ea typeface="Fjalla One"/>
              <a:cs typeface="Arial" panose="020B0604020202020204" pitchFamily="34" charset="0"/>
              <a:sym typeface="Fjalla One"/>
            </a:endParaRPr>
          </a:p>
        </p:txBody>
      </p:sp>
      <p:sp>
        <p:nvSpPr>
          <p:cNvPr id="44" name="Google Shape;1334;p30">
            <a:extLst>
              <a:ext uri="{FF2B5EF4-FFF2-40B4-BE49-F238E27FC236}">
                <a16:creationId xmlns:a16="http://schemas.microsoft.com/office/drawing/2014/main" id="{1A1C034C-2FC5-DE41-A8F4-01ADCF4864F0}"/>
              </a:ext>
            </a:extLst>
          </p:cNvPr>
          <p:cNvSpPr/>
          <p:nvPr/>
        </p:nvSpPr>
        <p:spPr>
          <a:xfrm>
            <a:off x="3400555" y="2340475"/>
            <a:ext cx="790500" cy="8586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1337;p30">
            <a:extLst>
              <a:ext uri="{FF2B5EF4-FFF2-40B4-BE49-F238E27FC236}">
                <a16:creationId xmlns:a16="http://schemas.microsoft.com/office/drawing/2014/main" id="{FB53AFBE-DDDF-EB4C-938C-1A2A317DC543}"/>
              </a:ext>
            </a:extLst>
          </p:cNvPr>
          <p:cNvSpPr/>
          <p:nvPr/>
        </p:nvSpPr>
        <p:spPr>
          <a:xfrm rot="10800000">
            <a:off x="3316952" y="2259608"/>
            <a:ext cx="957694" cy="1208195"/>
          </a:xfrm>
          <a:custGeom>
            <a:avLst/>
            <a:gdLst/>
            <a:ahLst/>
            <a:cxnLst/>
            <a:rect l="l" t="t" r="r" b="b"/>
            <a:pathLst>
              <a:path w="12861" h="16225" extrusionOk="0">
                <a:moveTo>
                  <a:pt x="12625" y="341"/>
                </a:moveTo>
                <a:lnTo>
                  <a:pt x="12625" y="15990"/>
                </a:lnTo>
                <a:lnTo>
                  <a:pt x="233" y="15990"/>
                </a:lnTo>
                <a:lnTo>
                  <a:pt x="233" y="2811"/>
                </a:lnTo>
                <a:lnTo>
                  <a:pt x="8945" y="2811"/>
                </a:lnTo>
                <a:cubicBezTo>
                  <a:pt x="8970" y="2811"/>
                  <a:pt x="8992" y="2804"/>
                  <a:pt x="9013" y="2789"/>
                </a:cubicBezTo>
                <a:lnTo>
                  <a:pt x="12625" y="341"/>
                </a:lnTo>
                <a:close/>
                <a:moveTo>
                  <a:pt x="12744" y="1"/>
                </a:moveTo>
                <a:cubicBezTo>
                  <a:pt x="12721" y="1"/>
                  <a:pt x="12699" y="8"/>
                  <a:pt x="12679" y="22"/>
                </a:cubicBezTo>
                <a:lnTo>
                  <a:pt x="8912" y="2575"/>
                </a:lnTo>
                <a:lnTo>
                  <a:pt x="116" y="2575"/>
                </a:lnTo>
                <a:cubicBezTo>
                  <a:pt x="51" y="2575"/>
                  <a:pt x="1" y="2630"/>
                  <a:pt x="1" y="2695"/>
                </a:cubicBezTo>
                <a:lnTo>
                  <a:pt x="1" y="16105"/>
                </a:lnTo>
                <a:cubicBezTo>
                  <a:pt x="1" y="16171"/>
                  <a:pt x="51" y="16224"/>
                  <a:pt x="116" y="16224"/>
                </a:cubicBezTo>
                <a:lnTo>
                  <a:pt x="12744" y="16224"/>
                </a:lnTo>
                <a:cubicBezTo>
                  <a:pt x="12809" y="16224"/>
                  <a:pt x="12860" y="16171"/>
                  <a:pt x="12860" y="16105"/>
                </a:cubicBezTo>
                <a:lnTo>
                  <a:pt x="12860" y="119"/>
                </a:lnTo>
                <a:cubicBezTo>
                  <a:pt x="12860" y="76"/>
                  <a:pt x="12835" y="37"/>
                  <a:pt x="12799" y="15"/>
                </a:cubicBezTo>
                <a:cubicBezTo>
                  <a:pt x="12781" y="5"/>
                  <a:pt x="12762" y="1"/>
                  <a:pt x="12744" y="1"/>
                </a:cubicBezTo>
                <a:close/>
              </a:path>
            </a:pathLst>
          </a:custGeom>
          <a:solidFill>
            <a:srgbClr val="191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354;p30">
            <a:extLst>
              <a:ext uri="{FF2B5EF4-FFF2-40B4-BE49-F238E27FC236}">
                <a16:creationId xmlns:a16="http://schemas.microsoft.com/office/drawing/2014/main" id="{C951E8BC-1249-B048-8EEB-3F5450F63C6C}"/>
              </a:ext>
            </a:extLst>
          </p:cNvPr>
          <p:cNvSpPr txBox="1">
            <a:spLocks/>
          </p:cNvSpPr>
          <p:nvPr/>
        </p:nvSpPr>
        <p:spPr>
          <a:xfrm>
            <a:off x="2714150" y="3562702"/>
            <a:ext cx="2063750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spcAft>
                <a:spcPts val="1600"/>
              </a:spcAft>
              <a:buFont typeface="Inconsolata"/>
              <a:buNone/>
            </a:pPr>
            <a:r>
              <a:rPr lang="fr-FR" b="1">
                <a:solidFill>
                  <a:srgbClr val="191D59"/>
                </a:solidFill>
                <a:latin typeface="Arial" panose="020B0604020202020204" pitchFamily="34" charset="0"/>
                <a:ea typeface="Fjalla One"/>
                <a:cs typeface="Arial" panose="020B0604020202020204" pitchFamily="34" charset="0"/>
                <a:sym typeface="Fjalla One"/>
              </a:rPr>
              <a:t>SMART CITIES</a:t>
            </a:r>
            <a:endParaRPr lang="fr-FR" b="1" dirty="0">
              <a:solidFill>
                <a:srgbClr val="191D59"/>
              </a:solidFill>
              <a:latin typeface="Arial" panose="020B0604020202020204" pitchFamily="34" charset="0"/>
              <a:ea typeface="Fjalla One"/>
              <a:cs typeface="Arial" panose="020B0604020202020204" pitchFamily="34" charset="0"/>
              <a:sym typeface="Fjalla One"/>
            </a:endParaRPr>
          </a:p>
        </p:txBody>
      </p:sp>
      <p:sp>
        <p:nvSpPr>
          <p:cNvPr id="59" name="Google Shape;1334;p30">
            <a:extLst>
              <a:ext uri="{FF2B5EF4-FFF2-40B4-BE49-F238E27FC236}">
                <a16:creationId xmlns:a16="http://schemas.microsoft.com/office/drawing/2014/main" id="{94046BF7-9F87-4F46-B75E-0E9D25514599}"/>
              </a:ext>
            </a:extLst>
          </p:cNvPr>
          <p:cNvSpPr/>
          <p:nvPr/>
        </p:nvSpPr>
        <p:spPr>
          <a:xfrm>
            <a:off x="4778704" y="2324551"/>
            <a:ext cx="790500" cy="8586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337;p30">
            <a:extLst>
              <a:ext uri="{FF2B5EF4-FFF2-40B4-BE49-F238E27FC236}">
                <a16:creationId xmlns:a16="http://schemas.microsoft.com/office/drawing/2014/main" id="{9DC26AC9-016C-F043-AC9D-0A7828446ECC}"/>
              </a:ext>
            </a:extLst>
          </p:cNvPr>
          <p:cNvSpPr/>
          <p:nvPr/>
        </p:nvSpPr>
        <p:spPr>
          <a:xfrm rot="10800000">
            <a:off x="4695101" y="2243684"/>
            <a:ext cx="957694" cy="1208195"/>
          </a:xfrm>
          <a:custGeom>
            <a:avLst/>
            <a:gdLst/>
            <a:ahLst/>
            <a:cxnLst/>
            <a:rect l="l" t="t" r="r" b="b"/>
            <a:pathLst>
              <a:path w="12861" h="16225" extrusionOk="0">
                <a:moveTo>
                  <a:pt x="12625" y="341"/>
                </a:moveTo>
                <a:lnTo>
                  <a:pt x="12625" y="15990"/>
                </a:lnTo>
                <a:lnTo>
                  <a:pt x="233" y="15990"/>
                </a:lnTo>
                <a:lnTo>
                  <a:pt x="233" y="2811"/>
                </a:lnTo>
                <a:lnTo>
                  <a:pt x="8945" y="2811"/>
                </a:lnTo>
                <a:cubicBezTo>
                  <a:pt x="8970" y="2811"/>
                  <a:pt x="8992" y="2804"/>
                  <a:pt x="9013" y="2789"/>
                </a:cubicBezTo>
                <a:lnTo>
                  <a:pt x="12625" y="341"/>
                </a:lnTo>
                <a:close/>
                <a:moveTo>
                  <a:pt x="12744" y="1"/>
                </a:moveTo>
                <a:cubicBezTo>
                  <a:pt x="12721" y="1"/>
                  <a:pt x="12699" y="8"/>
                  <a:pt x="12679" y="22"/>
                </a:cubicBezTo>
                <a:lnTo>
                  <a:pt x="8912" y="2575"/>
                </a:lnTo>
                <a:lnTo>
                  <a:pt x="116" y="2575"/>
                </a:lnTo>
                <a:cubicBezTo>
                  <a:pt x="51" y="2575"/>
                  <a:pt x="1" y="2630"/>
                  <a:pt x="1" y="2695"/>
                </a:cubicBezTo>
                <a:lnTo>
                  <a:pt x="1" y="16105"/>
                </a:lnTo>
                <a:cubicBezTo>
                  <a:pt x="1" y="16171"/>
                  <a:pt x="51" y="16224"/>
                  <a:pt x="116" y="16224"/>
                </a:cubicBezTo>
                <a:lnTo>
                  <a:pt x="12744" y="16224"/>
                </a:lnTo>
                <a:cubicBezTo>
                  <a:pt x="12809" y="16224"/>
                  <a:pt x="12860" y="16171"/>
                  <a:pt x="12860" y="16105"/>
                </a:cubicBezTo>
                <a:lnTo>
                  <a:pt x="12860" y="119"/>
                </a:lnTo>
                <a:cubicBezTo>
                  <a:pt x="12860" y="76"/>
                  <a:pt x="12835" y="37"/>
                  <a:pt x="12799" y="15"/>
                </a:cubicBezTo>
                <a:cubicBezTo>
                  <a:pt x="12781" y="5"/>
                  <a:pt x="12762" y="1"/>
                  <a:pt x="12744" y="1"/>
                </a:cubicBezTo>
                <a:close/>
              </a:path>
            </a:pathLst>
          </a:custGeom>
          <a:solidFill>
            <a:srgbClr val="191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354;p30">
            <a:extLst>
              <a:ext uri="{FF2B5EF4-FFF2-40B4-BE49-F238E27FC236}">
                <a16:creationId xmlns:a16="http://schemas.microsoft.com/office/drawing/2014/main" id="{CB8352A6-9AFB-B648-B94B-B4CCDCAC1632}"/>
              </a:ext>
            </a:extLst>
          </p:cNvPr>
          <p:cNvSpPr txBox="1">
            <a:spLocks/>
          </p:cNvSpPr>
          <p:nvPr/>
        </p:nvSpPr>
        <p:spPr>
          <a:xfrm>
            <a:off x="4351246" y="3562702"/>
            <a:ext cx="1645403" cy="35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fr-FR" b="1">
                <a:solidFill>
                  <a:srgbClr val="191D59"/>
                </a:solidFill>
                <a:latin typeface="Arial" panose="020B0604020202020204" pitchFamily="34" charset="0"/>
                <a:ea typeface="Fjalla One"/>
                <a:cs typeface="Arial" panose="020B0604020202020204" pitchFamily="34" charset="0"/>
                <a:sym typeface="Fjalla One"/>
              </a:rPr>
              <a:t>GESTIÓN DE RESIDUOS</a:t>
            </a:r>
          </a:p>
        </p:txBody>
      </p:sp>
      <p:sp>
        <p:nvSpPr>
          <p:cNvPr id="74" name="Google Shape;1334;p30">
            <a:extLst>
              <a:ext uri="{FF2B5EF4-FFF2-40B4-BE49-F238E27FC236}">
                <a16:creationId xmlns:a16="http://schemas.microsoft.com/office/drawing/2014/main" id="{C3E3B4B7-70E0-924A-99D7-FA919A46107C}"/>
              </a:ext>
            </a:extLst>
          </p:cNvPr>
          <p:cNvSpPr/>
          <p:nvPr/>
        </p:nvSpPr>
        <p:spPr>
          <a:xfrm>
            <a:off x="6127215" y="2326857"/>
            <a:ext cx="790500" cy="8586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337;p30">
            <a:extLst>
              <a:ext uri="{FF2B5EF4-FFF2-40B4-BE49-F238E27FC236}">
                <a16:creationId xmlns:a16="http://schemas.microsoft.com/office/drawing/2014/main" id="{6AF20239-1C45-7B4B-9DEA-2C00A441D344}"/>
              </a:ext>
            </a:extLst>
          </p:cNvPr>
          <p:cNvSpPr/>
          <p:nvPr/>
        </p:nvSpPr>
        <p:spPr>
          <a:xfrm rot="10800000">
            <a:off x="6043612" y="2245990"/>
            <a:ext cx="957694" cy="1208195"/>
          </a:xfrm>
          <a:custGeom>
            <a:avLst/>
            <a:gdLst/>
            <a:ahLst/>
            <a:cxnLst/>
            <a:rect l="l" t="t" r="r" b="b"/>
            <a:pathLst>
              <a:path w="12861" h="16225" extrusionOk="0">
                <a:moveTo>
                  <a:pt x="12625" y="341"/>
                </a:moveTo>
                <a:lnTo>
                  <a:pt x="12625" y="15990"/>
                </a:lnTo>
                <a:lnTo>
                  <a:pt x="233" y="15990"/>
                </a:lnTo>
                <a:lnTo>
                  <a:pt x="233" y="2811"/>
                </a:lnTo>
                <a:lnTo>
                  <a:pt x="8945" y="2811"/>
                </a:lnTo>
                <a:cubicBezTo>
                  <a:pt x="8970" y="2811"/>
                  <a:pt x="8992" y="2804"/>
                  <a:pt x="9013" y="2789"/>
                </a:cubicBezTo>
                <a:lnTo>
                  <a:pt x="12625" y="341"/>
                </a:lnTo>
                <a:close/>
                <a:moveTo>
                  <a:pt x="12744" y="1"/>
                </a:moveTo>
                <a:cubicBezTo>
                  <a:pt x="12721" y="1"/>
                  <a:pt x="12699" y="8"/>
                  <a:pt x="12679" y="22"/>
                </a:cubicBezTo>
                <a:lnTo>
                  <a:pt x="8912" y="2575"/>
                </a:lnTo>
                <a:lnTo>
                  <a:pt x="116" y="2575"/>
                </a:lnTo>
                <a:cubicBezTo>
                  <a:pt x="51" y="2575"/>
                  <a:pt x="1" y="2630"/>
                  <a:pt x="1" y="2695"/>
                </a:cubicBezTo>
                <a:lnTo>
                  <a:pt x="1" y="16105"/>
                </a:lnTo>
                <a:cubicBezTo>
                  <a:pt x="1" y="16171"/>
                  <a:pt x="51" y="16224"/>
                  <a:pt x="116" y="16224"/>
                </a:cubicBezTo>
                <a:lnTo>
                  <a:pt x="12744" y="16224"/>
                </a:lnTo>
                <a:cubicBezTo>
                  <a:pt x="12809" y="16224"/>
                  <a:pt x="12860" y="16171"/>
                  <a:pt x="12860" y="16105"/>
                </a:cubicBezTo>
                <a:lnTo>
                  <a:pt x="12860" y="119"/>
                </a:lnTo>
                <a:cubicBezTo>
                  <a:pt x="12860" y="76"/>
                  <a:pt x="12835" y="37"/>
                  <a:pt x="12799" y="15"/>
                </a:cubicBezTo>
                <a:cubicBezTo>
                  <a:pt x="12781" y="5"/>
                  <a:pt x="12762" y="1"/>
                  <a:pt x="12744" y="1"/>
                </a:cubicBezTo>
                <a:close/>
              </a:path>
            </a:pathLst>
          </a:custGeom>
          <a:solidFill>
            <a:srgbClr val="191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354;p30">
            <a:extLst>
              <a:ext uri="{FF2B5EF4-FFF2-40B4-BE49-F238E27FC236}">
                <a16:creationId xmlns:a16="http://schemas.microsoft.com/office/drawing/2014/main" id="{D6214B11-3514-5C48-9EB0-5DEF0F034A50}"/>
              </a:ext>
            </a:extLst>
          </p:cNvPr>
          <p:cNvSpPr txBox="1">
            <a:spLocks/>
          </p:cNvSpPr>
          <p:nvPr/>
        </p:nvSpPr>
        <p:spPr>
          <a:xfrm>
            <a:off x="5699756" y="3562702"/>
            <a:ext cx="1645403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fr-FR" b="1">
                <a:solidFill>
                  <a:srgbClr val="191D59"/>
                </a:solidFill>
                <a:latin typeface="Arial" panose="020B0604020202020204" pitchFamily="34" charset="0"/>
                <a:ea typeface="Fjalla One"/>
                <a:cs typeface="Arial" panose="020B0604020202020204" pitchFamily="34" charset="0"/>
                <a:sym typeface="Fjalla One"/>
              </a:rPr>
              <a:t>FÁBRICA CONECTADA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46" y="2522996"/>
            <a:ext cx="560188" cy="5601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91" y="2420679"/>
            <a:ext cx="580580" cy="580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8" t="28863" r="29003" b="33621"/>
          <a:stretch/>
        </p:blipFill>
        <p:spPr>
          <a:xfrm>
            <a:off x="4861504" y="2413887"/>
            <a:ext cx="649381" cy="620560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29" y="2429127"/>
            <a:ext cx="654059" cy="654058"/>
          </a:xfrm>
          <a:prstGeom prst="rect">
            <a:avLst/>
          </a:prstGeom>
        </p:spPr>
      </p:pic>
      <p:sp>
        <p:nvSpPr>
          <p:cNvPr id="91" name="Google Shape;1334;p30">
            <a:extLst>
              <a:ext uri="{FF2B5EF4-FFF2-40B4-BE49-F238E27FC236}">
                <a16:creationId xmlns:a16="http://schemas.microsoft.com/office/drawing/2014/main" id="{1BC00A57-AE2D-AB49-87B4-51AA4B70CB3B}"/>
              </a:ext>
            </a:extLst>
          </p:cNvPr>
          <p:cNvSpPr/>
          <p:nvPr/>
        </p:nvSpPr>
        <p:spPr>
          <a:xfrm>
            <a:off x="7448884" y="2340475"/>
            <a:ext cx="790500" cy="8586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337;p30">
            <a:extLst>
              <a:ext uri="{FF2B5EF4-FFF2-40B4-BE49-F238E27FC236}">
                <a16:creationId xmlns:a16="http://schemas.microsoft.com/office/drawing/2014/main" id="{2C115AA2-3E6B-1B4F-BB47-458F37569AF7}"/>
              </a:ext>
            </a:extLst>
          </p:cNvPr>
          <p:cNvSpPr/>
          <p:nvPr/>
        </p:nvSpPr>
        <p:spPr>
          <a:xfrm rot="10800000">
            <a:off x="7365281" y="2259608"/>
            <a:ext cx="957694" cy="1208195"/>
          </a:xfrm>
          <a:custGeom>
            <a:avLst/>
            <a:gdLst/>
            <a:ahLst/>
            <a:cxnLst/>
            <a:rect l="l" t="t" r="r" b="b"/>
            <a:pathLst>
              <a:path w="12861" h="16225" extrusionOk="0">
                <a:moveTo>
                  <a:pt x="12625" y="341"/>
                </a:moveTo>
                <a:lnTo>
                  <a:pt x="12625" y="15990"/>
                </a:lnTo>
                <a:lnTo>
                  <a:pt x="233" y="15990"/>
                </a:lnTo>
                <a:lnTo>
                  <a:pt x="233" y="2811"/>
                </a:lnTo>
                <a:lnTo>
                  <a:pt x="8945" y="2811"/>
                </a:lnTo>
                <a:cubicBezTo>
                  <a:pt x="8970" y="2811"/>
                  <a:pt x="8992" y="2804"/>
                  <a:pt x="9013" y="2789"/>
                </a:cubicBezTo>
                <a:lnTo>
                  <a:pt x="12625" y="341"/>
                </a:lnTo>
                <a:close/>
                <a:moveTo>
                  <a:pt x="12744" y="1"/>
                </a:moveTo>
                <a:cubicBezTo>
                  <a:pt x="12721" y="1"/>
                  <a:pt x="12699" y="8"/>
                  <a:pt x="12679" y="22"/>
                </a:cubicBezTo>
                <a:lnTo>
                  <a:pt x="8912" y="2575"/>
                </a:lnTo>
                <a:lnTo>
                  <a:pt x="116" y="2575"/>
                </a:lnTo>
                <a:cubicBezTo>
                  <a:pt x="51" y="2575"/>
                  <a:pt x="1" y="2630"/>
                  <a:pt x="1" y="2695"/>
                </a:cubicBezTo>
                <a:lnTo>
                  <a:pt x="1" y="16105"/>
                </a:lnTo>
                <a:cubicBezTo>
                  <a:pt x="1" y="16171"/>
                  <a:pt x="51" y="16224"/>
                  <a:pt x="116" y="16224"/>
                </a:cubicBezTo>
                <a:lnTo>
                  <a:pt x="12744" y="16224"/>
                </a:lnTo>
                <a:cubicBezTo>
                  <a:pt x="12809" y="16224"/>
                  <a:pt x="12860" y="16171"/>
                  <a:pt x="12860" y="16105"/>
                </a:cubicBezTo>
                <a:lnTo>
                  <a:pt x="12860" y="119"/>
                </a:lnTo>
                <a:cubicBezTo>
                  <a:pt x="12860" y="76"/>
                  <a:pt x="12835" y="37"/>
                  <a:pt x="12799" y="15"/>
                </a:cubicBezTo>
                <a:cubicBezTo>
                  <a:pt x="12781" y="5"/>
                  <a:pt x="12762" y="1"/>
                  <a:pt x="12744" y="1"/>
                </a:cubicBezTo>
                <a:close/>
              </a:path>
            </a:pathLst>
          </a:custGeom>
          <a:solidFill>
            <a:srgbClr val="191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354;p30">
            <a:extLst>
              <a:ext uri="{FF2B5EF4-FFF2-40B4-BE49-F238E27FC236}">
                <a16:creationId xmlns:a16="http://schemas.microsoft.com/office/drawing/2014/main" id="{CA55E19B-8BB6-2344-922B-A335901C9CE4}"/>
              </a:ext>
            </a:extLst>
          </p:cNvPr>
          <p:cNvSpPr txBox="1">
            <a:spLocks/>
          </p:cNvSpPr>
          <p:nvPr/>
        </p:nvSpPr>
        <p:spPr>
          <a:xfrm>
            <a:off x="6762479" y="3562702"/>
            <a:ext cx="2063750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fr-FR" b="1">
                <a:solidFill>
                  <a:srgbClr val="191D59"/>
                </a:solidFill>
                <a:latin typeface="Arial" panose="020B0604020202020204" pitchFamily="34" charset="0"/>
                <a:ea typeface="Fjalla One"/>
                <a:cs typeface="Arial" panose="020B0604020202020204" pitchFamily="34" charset="0"/>
                <a:sym typeface="Fjalla One"/>
              </a:rPr>
              <a:t>RENOVABLES</a:t>
            </a:r>
          </a:p>
        </p:txBody>
      </p:sp>
      <p:pic>
        <p:nvPicPr>
          <p:cNvPr id="95" name="Picture 14">
            <a:extLst>
              <a:ext uri="{FF2B5EF4-FFF2-40B4-BE49-F238E27FC236}">
                <a16:creationId xmlns:a16="http://schemas.microsoft.com/office/drawing/2014/main" id="{290389B4-85EE-E047-898E-F4E490F97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74" y="2491538"/>
            <a:ext cx="497107" cy="497106"/>
          </a:xfrm>
          <a:prstGeom prst="rect">
            <a:avLst/>
          </a:prstGeom>
        </p:spPr>
      </p:pic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FF84AFAD-EC4C-DC4E-8554-5A05025CFA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5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2851" y="241460"/>
            <a:ext cx="7829541" cy="651624"/>
          </a:xfrm>
        </p:spPr>
        <p:txBody>
          <a:bodyPr/>
          <a:lstStyle/>
          <a:p>
            <a:r>
              <a:rPr lang="en-US" dirty="0">
                <a:solidFill>
                  <a:srgbClr val="1A1D56"/>
                </a:solidFill>
              </a:rPr>
              <a:t>Casos de uso principales de Wize: gestión técnica de edificios en ciudades inteligentes y </a:t>
            </a:r>
            <a:r>
              <a:rPr lang="en-US" dirty="0" err="1">
                <a:solidFill>
                  <a:srgbClr val="1A1D56"/>
                </a:solidFill>
              </a:rPr>
              <a:t>polígonos</a:t>
            </a:r>
            <a:r>
              <a:rPr lang="en-US" dirty="0">
                <a:solidFill>
                  <a:srgbClr val="1A1D56"/>
                </a:solidFill>
              </a:rPr>
              <a:t> industriales</a:t>
            </a:r>
            <a:endParaRPr lang="en-GB" dirty="0">
              <a:solidFill>
                <a:srgbClr val="1A1D5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4475" y="1224762"/>
            <a:ext cx="19090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343">
              <a:spcAft>
                <a:spcPts val="900"/>
              </a:spcAft>
            </a:pPr>
            <a:r>
              <a:rPr lang="en-US" sz="900" dirty="0" err="1">
                <a:solidFill>
                  <a:srgbClr val="1A1D56"/>
                </a:solidFill>
                <a:latin typeface="Arial Rounded MT Bold" panose="020F0704030504030204" pitchFamily="34" charset="0"/>
              </a:rPr>
              <a:t>Medición</a:t>
            </a:r>
            <a:r>
              <a:rPr lang="en-US" sz="900" dirty="0">
                <a:solidFill>
                  <a:srgbClr val="1A1D56"/>
                </a:solidFill>
                <a:latin typeface="Arial Rounded MT Bold" panose="020F0704030504030204" pitchFamily="34" charset="0"/>
              </a:rPr>
              <a:t> y control inteligente de la energía y el medio ambiente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42328" y="2640721"/>
            <a:ext cx="14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343">
              <a:spcAft>
                <a:spcPts val="900"/>
              </a:spcAft>
            </a:pPr>
            <a:r>
              <a:rPr lang="en-US" sz="900" dirty="0">
                <a:solidFill>
                  <a:srgbClr val="EF7D14"/>
                </a:solidFill>
                <a:latin typeface="Arial Rounded MT Bold" panose="020F0704030504030204" pitchFamily="34" charset="0"/>
              </a:rPr>
              <a:t>Control de averías en puertas o ascensores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684173" y="1658950"/>
            <a:ext cx="14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343">
              <a:spcAft>
                <a:spcPts val="900"/>
              </a:spcAft>
            </a:pPr>
            <a:r>
              <a:rPr lang="en-US" sz="900" dirty="0">
                <a:solidFill>
                  <a:srgbClr val="1A1D56"/>
                </a:solidFill>
                <a:latin typeface="Arial Rounded MT Bold" panose="020F0704030504030204" pitchFamily="34" charset="0"/>
              </a:rPr>
              <a:t>CO2 , control de la temperatura...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066510" y="4213365"/>
            <a:ext cx="19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343">
              <a:spcAft>
                <a:spcPts val="900"/>
              </a:spcAft>
            </a:pPr>
            <a:r>
              <a:rPr lang="en-US" sz="900" dirty="0">
                <a:solidFill>
                  <a:srgbClr val="EF7D14"/>
                </a:solidFill>
                <a:latin typeface="Arial Rounded MT Bold" panose="020F0704030504030204" pitchFamily="34" charset="0"/>
              </a:rPr>
              <a:t>Control de los sistemas técnicos: caldera, aire acondicionado, ventilación, iluminación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69757" y="3796564"/>
            <a:ext cx="1493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343">
              <a:spcAft>
                <a:spcPts val="900"/>
              </a:spcAft>
            </a:pPr>
            <a:r>
              <a:rPr lang="en-US" sz="900" dirty="0">
                <a:solidFill>
                  <a:srgbClr val="1A1D56"/>
                </a:solidFill>
                <a:latin typeface="Arial Rounded MT Bold" panose="020F0704030504030204" pitchFamily="34" charset="0"/>
              </a:rPr>
              <a:t>Detección de intrusos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10027" y="4532708"/>
            <a:ext cx="1985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343">
              <a:spcAft>
                <a:spcPts val="900"/>
              </a:spcAft>
            </a:pPr>
            <a:r>
              <a:rPr lang="en-US" sz="900" dirty="0">
                <a:solidFill>
                  <a:srgbClr val="EF7D14"/>
                </a:solidFill>
                <a:latin typeface="Arial Rounded MT Bold" panose="020F0704030504030204" pitchFamily="34" charset="0"/>
              </a:rPr>
              <a:t>Control del nivel de los contenedores o depósitos (residuos, aceite,...)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9" y="841884"/>
            <a:ext cx="2956830" cy="4096728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0BCD7015-85DA-DD41-A6F7-F874460825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1932" y="241864"/>
            <a:ext cx="7829541" cy="656049"/>
          </a:xfrm>
        </p:spPr>
        <p:txBody>
          <a:bodyPr/>
          <a:lstStyle/>
          <a:p>
            <a:r>
              <a:rPr lang="en-US" dirty="0"/>
              <a:t>Wize promueve y desarrolla soluciones probadas por y para las necesidades de los servicios públicos y la industria</a:t>
            </a:r>
            <a:endParaRPr lang="fr-FR" dirty="0"/>
          </a:p>
        </p:txBody>
      </p:sp>
      <p:pic>
        <p:nvPicPr>
          <p:cNvPr id="62" name="Picture 2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45" y="1272601"/>
            <a:ext cx="323597" cy="323597"/>
          </a:xfrm>
          <a:prstGeom prst="rect">
            <a:avLst/>
          </a:prstGeom>
        </p:spPr>
      </p:pic>
      <p:pic>
        <p:nvPicPr>
          <p:cNvPr id="63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81" y="1628205"/>
            <a:ext cx="323597" cy="323597"/>
          </a:xfrm>
          <a:prstGeom prst="rect">
            <a:avLst/>
          </a:prstGeom>
        </p:spPr>
      </p:pic>
      <p:pic>
        <p:nvPicPr>
          <p:cNvPr id="64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49" y="2066146"/>
            <a:ext cx="269664" cy="269664"/>
          </a:xfrm>
          <a:prstGeom prst="rect">
            <a:avLst/>
          </a:prstGeom>
        </p:spPr>
      </p:pic>
      <p:pic>
        <p:nvPicPr>
          <p:cNvPr id="65" name="Picture 1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48" y="2511578"/>
            <a:ext cx="269664" cy="269664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901833" y="1324891"/>
            <a:ext cx="21573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GB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Gran volumen de </a:t>
            </a:r>
            <a:r>
              <a:rPr lang="en-GB" sz="900" b="1" i="1" dirty="0" err="1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dispositivos</a:t>
            </a:r>
            <a:r>
              <a:rPr lang="en-GB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65468" y="1622729"/>
            <a:ext cx="3632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Adaptado para dispositivos con restricción de accesibilidad (por ejemplo dispositivos enterrados)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98736" y="2048200"/>
            <a:ext cx="370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GB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Tecnología con experiencia en entornos </a:t>
            </a:r>
            <a:r>
              <a:rPr lang="en-GB" sz="900" b="1" i="1" dirty="0" err="1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industriales</a:t>
            </a:r>
            <a:r>
              <a:rPr lang="en-GB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 </a:t>
            </a:r>
            <a:r>
              <a:rPr lang="en-GB" sz="900" b="1" i="1" dirty="0" err="1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complicados</a:t>
            </a:r>
            <a:endParaRPr lang="en-GB" sz="900" b="1" i="1" dirty="0">
              <a:solidFill>
                <a:srgbClr val="002060"/>
              </a:solidFill>
              <a:ea typeface="Arial" pitchFamily="-105" charset="-52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65468" y="2529589"/>
            <a:ext cx="36320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Comunicación fiable y sólida</a:t>
            </a:r>
          </a:p>
        </p:txBody>
      </p:sp>
      <p:pic>
        <p:nvPicPr>
          <p:cNvPr id="70" name="Picture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7" y="2928092"/>
            <a:ext cx="269664" cy="269664"/>
          </a:xfrm>
          <a:prstGeom prst="rect">
            <a:avLst/>
          </a:prstGeom>
        </p:spPr>
      </p:pic>
      <p:pic>
        <p:nvPicPr>
          <p:cNvPr id="71" name="Picture 1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6" y="3368627"/>
            <a:ext cx="269664" cy="269664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865468" y="2960724"/>
            <a:ext cx="285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Largo </a:t>
            </a:r>
            <a:r>
              <a:rPr lang="en-US" sz="900" b="1" i="1" dirty="0" err="1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alcance</a:t>
            </a: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 </a:t>
            </a:r>
            <a:r>
              <a:rPr lang="en-US" sz="900" b="1" i="1" dirty="0" err="1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asegurando</a:t>
            </a: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 un bajo consumo de energía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65466" y="3355245"/>
            <a:ext cx="36320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Bidireccionalidad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65466" y="3781942"/>
            <a:ext cx="3632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0">
              <a:spcBef>
                <a:spcPts val="450"/>
              </a:spcBef>
            </a:pPr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Banda de frecuencias limpia y libre de licencias </a:t>
            </a:r>
            <a:r>
              <a:rPr lang="en-US" sz="900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(169MHz en Europa con poca ocupación del espectro)</a:t>
            </a:r>
          </a:p>
        </p:txBody>
      </p:sp>
      <p:sp>
        <p:nvSpPr>
          <p:cNvPr id="75" name="TextBox 50"/>
          <p:cNvSpPr txBox="1"/>
          <p:nvPr/>
        </p:nvSpPr>
        <p:spPr>
          <a:xfrm>
            <a:off x="1820543" y="4580564"/>
            <a:ext cx="2524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0"/>
            <a:r>
              <a:rPr lang="en-US" sz="900" b="1" i="1" dirty="0">
                <a:solidFill>
                  <a:srgbClr val="002060"/>
                </a:solidFill>
                <a:ea typeface="Arial" pitchFamily="-105" charset="-52"/>
                <a:cs typeface="Arial" pitchFamily="34" charset="0"/>
              </a:rPr>
              <a:t>Fabricación de chips de RF sin licencia</a:t>
            </a:r>
          </a:p>
        </p:txBody>
      </p:sp>
      <p:pic>
        <p:nvPicPr>
          <p:cNvPr id="76" name="Picture 7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11" y="3747247"/>
            <a:ext cx="296631" cy="296631"/>
          </a:xfrm>
          <a:prstGeom prst="rect">
            <a:avLst/>
          </a:prstGeom>
        </p:spPr>
      </p:pic>
      <p:pic>
        <p:nvPicPr>
          <p:cNvPr id="77" name="Picture 5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7" y="4190802"/>
            <a:ext cx="215732" cy="215732"/>
          </a:xfrm>
          <a:prstGeom prst="rect">
            <a:avLst/>
          </a:prstGeom>
        </p:spPr>
      </p:pic>
      <p:sp>
        <p:nvSpPr>
          <p:cNvPr id="78" name="TextBox 28"/>
          <p:cNvSpPr txBox="1"/>
          <p:nvPr/>
        </p:nvSpPr>
        <p:spPr>
          <a:xfrm>
            <a:off x="1814272" y="4172398"/>
            <a:ext cx="3353247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685617">
              <a:spcBef>
                <a:spcPts val="450"/>
              </a:spcBef>
              <a:defRPr sz="900" b="1" i="1" kern="0">
                <a:solidFill>
                  <a:srgbClr val="002060"/>
                </a:solidFill>
                <a:ea typeface="Arial" pitchFamily="-105" charset="-52"/>
                <a:cs typeface="Arial" pitchFamily="34" charset="0"/>
              </a:defRPr>
            </a:lvl1pPr>
          </a:lstStyle>
          <a:p>
            <a:r>
              <a:rPr lang="en-US" dirty="0"/>
              <a:t>Abierto: Tecnología de la comunicación </a:t>
            </a:r>
            <a:r>
              <a:rPr lang="en-US" b="0" dirty="0"/>
              <a:t>(EN13757)</a:t>
            </a:r>
          </a:p>
        </p:txBody>
      </p:sp>
      <p:pic>
        <p:nvPicPr>
          <p:cNvPr id="79" name="Picture 5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7" y="4576687"/>
            <a:ext cx="215732" cy="215732"/>
          </a:xfrm>
          <a:prstGeom prst="rect">
            <a:avLst/>
          </a:prstGeom>
        </p:spPr>
      </p:pic>
      <p:sp>
        <p:nvSpPr>
          <p:cNvPr id="80" name="Rectangle: Rounded Corners 8"/>
          <p:cNvSpPr/>
          <p:nvPr/>
        </p:nvSpPr>
        <p:spPr>
          <a:xfrm>
            <a:off x="5757131" y="2289187"/>
            <a:ext cx="3235971" cy="1150567"/>
          </a:xfrm>
          <a:prstGeom prst="roundRect">
            <a:avLst>
              <a:gd name="adj" fmla="val 7478"/>
            </a:avLst>
          </a:prstGeom>
          <a:noFill/>
          <a:ln w="28575" cap="flat" cmpd="sng" algn="ctr">
            <a:solidFill>
              <a:srgbClr val="FF75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 defTabSz="685160"/>
            <a:endParaRPr lang="en-US" sz="1198" b="1" dirty="0">
              <a:solidFill>
                <a:sysClr val="windowText" lastClr="000000"/>
              </a:solidFill>
            </a:endParaRPr>
          </a:p>
        </p:txBody>
      </p:sp>
      <p:sp>
        <p:nvSpPr>
          <p:cNvPr id="81" name="TextBox 25"/>
          <p:cNvSpPr txBox="1"/>
          <p:nvPr/>
        </p:nvSpPr>
        <p:spPr>
          <a:xfrm>
            <a:off x="5808555" y="3063537"/>
            <a:ext cx="3235970" cy="33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160"/>
            <a:r>
              <a:rPr lang="en-US" sz="799" dirty="0">
                <a:solidFill>
                  <a:srgbClr val="002060"/>
                </a:solidFill>
              </a:rPr>
              <a:t>Redes desplegadas en Francia, España, Malta, Reino Unido y Portugal y pilotos en China, Singapur, Chile, Indonesia y Colombia</a:t>
            </a:r>
          </a:p>
        </p:txBody>
      </p:sp>
      <p:pic>
        <p:nvPicPr>
          <p:cNvPr id="82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3069" y="2441141"/>
            <a:ext cx="215732" cy="215732"/>
          </a:xfrm>
          <a:prstGeom prst="rect">
            <a:avLst/>
          </a:prstGeom>
        </p:spPr>
      </p:pic>
      <p:sp>
        <p:nvSpPr>
          <p:cNvPr id="83" name="TextBox 14"/>
          <p:cNvSpPr txBox="1"/>
          <p:nvPr/>
        </p:nvSpPr>
        <p:spPr>
          <a:xfrm>
            <a:off x="5731014" y="2657159"/>
            <a:ext cx="1212948" cy="52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160"/>
            <a:r>
              <a:rPr lang="en-US" sz="1198" b="1" dirty="0">
                <a:solidFill>
                  <a:srgbClr val="FF7500"/>
                </a:solidFill>
              </a:rPr>
              <a:t>9 millones</a:t>
            </a:r>
          </a:p>
          <a:p>
            <a:pPr algn="ctr" defTabSz="685160"/>
            <a:r>
              <a:rPr lang="en-US" sz="799" dirty="0" err="1">
                <a:solidFill>
                  <a:srgbClr val="FF7500"/>
                </a:solidFill>
              </a:rPr>
              <a:t>contadores</a:t>
            </a:r>
            <a:r>
              <a:rPr lang="en-US" sz="799" dirty="0">
                <a:solidFill>
                  <a:srgbClr val="FF7500"/>
                </a:solidFill>
              </a:rPr>
              <a:t> desplegados</a:t>
            </a:r>
          </a:p>
        </p:txBody>
      </p:sp>
      <p:sp>
        <p:nvSpPr>
          <p:cNvPr id="84" name="TextBox 19"/>
          <p:cNvSpPr txBox="1"/>
          <p:nvPr/>
        </p:nvSpPr>
        <p:spPr>
          <a:xfrm>
            <a:off x="6768137" y="2657159"/>
            <a:ext cx="1212946" cy="39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160"/>
            <a:r>
              <a:rPr lang="en-US" sz="1198" b="1" dirty="0">
                <a:solidFill>
                  <a:srgbClr val="FF7500"/>
                </a:solidFill>
              </a:rPr>
              <a:t>500 ciudades</a:t>
            </a:r>
          </a:p>
          <a:p>
            <a:pPr algn="ctr" defTabSz="685160"/>
            <a:r>
              <a:rPr lang="en-US" sz="799" dirty="0">
                <a:solidFill>
                  <a:srgbClr val="FF7500"/>
                </a:solidFill>
              </a:rPr>
              <a:t>en 15 países</a:t>
            </a:r>
          </a:p>
        </p:txBody>
      </p:sp>
      <p:pic>
        <p:nvPicPr>
          <p:cNvPr id="85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7" y="2441141"/>
            <a:ext cx="215732" cy="215732"/>
          </a:xfrm>
          <a:prstGeom prst="rect">
            <a:avLst/>
          </a:prstGeom>
        </p:spPr>
      </p:pic>
      <p:pic>
        <p:nvPicPr>
          <p:cNvPr id="86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3" y="2441141"/>
            <a:ext cx="215732" cy="215732"/>
          </a:xfrm>
          <a:prstGeom prst="rect">
            <a:avLst/>
          </a:prstGeom>
        </p:spPr>
      </p:pic>
      <p:sp>
        <p:nvSpPr>
          <p:cNvPr id="87" name="TextBox 24"/>
          <p:cNvSpPr txBox="1"/>
          <p:nvPr/>
        </p:nvSpPr>
        <p:spPr>
          <a:xfrm>
            <a:off x="7759643" y="2657159"/>
            <a:ext cx="1277160" cy="39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160"/>
            <a:r>
              <a:rPr lang="en-US" sz="1198" b="1" dirty="0">
                <a:solidFill>
                  <a:srgbClr val="FF7500"/>
                </a:solidFill>
              </a:rPr>
              <a:t>2005</a:t>
            </a:r>
          </a:p>
          <a:p>
            <a:pPr algn="ctr" defTabSz="685160"/>
            <a:r>
              <a:rPr lang="en-US" sz="799" dirty="0">
                <a:solidFill>
                  <a:srgbClr val="FF7500"/>
                </a:solidFill>
              </a:rPr>
              <a:t>12 años de experiencia</a:t>
            </a:r>
          </a:p>
        </p:txBody>
      </p:sp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DCA38A5D-19D2-1F4D-A1E0-CA7782CFBF0C}"/>
              </a:ext>
            </a:extLst>
          </p:cNvPr>
          <p:cNvSpPr/>
          <p:nvPr/>
        </p:nvSpPr>
        <p:spPr>
          <a:xfrm>
            <a:off x="1346026" y="1207869"/>
            <a:ext cx="4228910" cy="3638235"/>
          </a:xfrm>
          <a:prstGeom prst="roundRect">
            <a:avLst>
              <a:gd name="adj" fmla="val 7478"/>
            </a:avLst>
          </a:prstGeom>
          <a:noFill/>
          <a:ln w="28575" cap="flat" cmpd="sng" algn="ctr">
            <a:solidFill>
              <a:srgbClr val="1A1D5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 defTabSz="685160"/>
            <a:endParaRPr lang="en-US" sz="1198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Espace réservé du contenu 4">
            <a:extLst>
              <a:ext uri="{FF2B5EF4-FFF2-40B4-BE49-F238E27FC236}">
                <a16:creationId xmlns:a16="http://schemas.microsoft.com/office/drawing/2014/main" id="{44E06EAB-C208-B247-9961-850FA3889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8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1342335" y="2206074"/>
            <a:ext cx="7380429" cy="830997"/>
          </a:xfrm>
          <a:prstGeom prst="rect">
            <a:avLst/>
          </a:prstGeom>
          <a:noFill/>
          <a:ln>
            <a:solidFill>
              <a:srgbClr val="BEC4D6"/>
            </a:solidFill>
          </a:ln>
        </p:spPr>
        <p:txBody>
          <a:bodyPr wrap="square" rtlCol="0">
            <a:spAutoFit/>
          </a:bodyPr>
          <a:lstStyle/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desarrollar y presentar la hoja de ruta de la Alianza al Consejo Ejecutivo, tanto a nivel organizativo como técnico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desarrollar y mantener planes estratégicos anuales y a largo plazo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proponer y validar la adhesión de la Asociación a organizaciones institucionales, profesionales o consultivas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nombrar a los representantes de la Asociación en cada una de las organizaciones institucionales, profesionales o consultivas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191D59"/>
              </a:solidFill>
            </a:endParaRPr>
          </a:p>
          <a:p>
            <a:pPr algn="ctr"/>
            <a:r>
              <a:rPr lang="en-US" sz="800" b="1" dirty="0">
                <a:solidFill>
                  <a:srgbClr val="191D59"/>
                </a:solidFill>
              </a:rPr>
              <a:t>Miembros ejecutivos + presidentes de grupos de trabajo + expertos (a petición específica nombrados por el Comité Estratégico)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2477" y="262981"/>
            <a:ext cx="7829541" cy="624040"/>
          </a:xfrm>
        </p:spPr>
        <p:txBody>
          <a:bodyPr/>
          <a:lstStyle/>
          <a:p>
            <a:r>
              <a:rPr lang="en-US" dirty="0"/>
              <a:t>La gobernanza se basa en un </a:t>
            </a:r>
            <a:r>
              <a:rPr lang="en-US" dirty="0" err="1"/>
              <a:t>Consejo</a:t>
            </a:r>
            <a:r>
              <a:rPr lang="en-US" dirty="0"/>
              <a:t> que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Comités</a:t>
            </a:r>
            <a:r>
              <a:rPr lang="en-US" dirty="0"/>
              <a:t> que </a:t>
            </a:r>
            <a:r>
              <a:rPr lang="en-US" dirty="0" err="1"/>
              <a:t>realizan</a:t>
            </a:r>
            <a:r>
              <a:rPr lang="en-US" dirty="0"/>
              <a:t> </a:t>
            </a:r>
            <a:r>
              <a:rPr lang="en-US" dirty="0" err="1"/>
              <a:t>trabajos</a:t>
            </a:r>
            <a:r>
              <a:rPr lang="en-US" dirty="0"/>
              <a:t> y </a:t>
            </a:r>
            <a:r>
              <a:rPr lang="en-US" dirty="0" err="1"/>
              <a:t>proporcionan</a:t>
            </a:r>
            <a:r>
              <a:rPr lang="en-US" dirty="0"/>
              <a:t> </a:t>
            </a:r>
            <a:r>
              <a:rPr lang="en-US" dirty="0" err="1"/>
              <a:t>resultados</a:t>
            </a:r>
            <a:endParaRPr lang="fr-FR" dirty="0"/>
          </a:p>
        </p:txBody>
      </p:sp>
      <p:sp>
        <p:nvSpPr>
          <p:cNvPr id="63" name="TextBox 62"/>
          <p:cNvSpPr txBox="1"/>
          <p:nvPr/>
        </p:nvSpPr>
        <p:spPr>
          <a:xfrm>
            <a:off x="1218279" y="1396777"/>
            <a:ext cx="7612855" cy="2107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 defTabSz="685205"/>
            <a:r>
              <a:rPr lang="fr-FR" sz="1049" b="1" dirty="0">
                <a:solidFill>
                  <a:schemeClr val="bg1"/>
                </a:solidFill>
              </a:rPr>
              <a:t>Executive Board</a:t>
            </a:r>
          </a:p>
        </p:txBody>
      </p:sp>
      <p:sp>
        <p:nvSpPr>
          <p:cNvPr id="69" name="Rounded Rectangle 4"/>
          <p:cNvSpPr/>
          <p:nvPr/>
        </p:nvSpPr>
        <p:spPr>
          <a:xfrm>
            <a:off x="3791605" y="3329087"/>
            <a:ext cx="2462953" cy="14435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75" name="TextBox 74"/>
          <p:cNvSpPr txBox="1"/>
          <p:nvPr/>
        </p:nvSpPr>
        <p:spPr>
          <a:xfrm>
            <a:off x="3791605" y="3122237"/>
            <a:ext cx="2462954" cy="246221"/>
          </a:xfrm>
          <a:prstGeom prst="rect">
            <a:avLst/>
          </a:prstGeom>
          <a:solidFill>
            <a:srgbClr val="FF7500"/>
          </a:solidFill>
          <a:ln>
            <a:solidFill>
              <a:srgbClr val="FF7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1A1D56"/>
                </a:solidFill>
              </a:rPr>
              <a:t>Grupo de </a:t>
            </a:r>
            <a:r>
              <a:rPr lang="en-GB" sz="1000" b="1" dirty="0" err="1">
                <a:solidFill>
                  <a:srgbClr val="1A1D56"/>
                </a:solidFill>
              </a:rPr>
              <a:t>Trabajo</a:t>
            </a:r>
            <a:r>
              <a:rPr lang="en-GB" sz="1000" b="1" dirty="0">
                <a:solidFill>
                  <a:srgbClr val="1A1D56"/>
                </a:solidFill>
              </a:rPr>
              <a:t> Técnico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91605" y="3332152"/>
            <a:ext cx="24629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mantiene</a:t>
            </a:r>
            <a:r>
              <a:rPr lang="en-US" sz="800" dirty="0">
                <a:solidFill>
                  <a:srgbClr val="191D59"/>
                </a:solidFill>
              </a:rPr>
              <a:t> las especificaciones detalladas de la norma y </a:t>
            </a:r>
            <a:r>
              <a:rPr lang="en-US" sz="800" dirty="0" err="1">
                <a:solidFill>
                  <a:srgbClr val="191D59"/>
                </a:solidFill>
              </a:rPr>
              <a:t>especifica</a:t>
            </a:r>
            <a:r>
              <a:rPr lang="en-US" sz="800" dirty="0">
                <a:solidFill>
                  <a:srgbClr val="191D59"/>
                </a:solidFill>
              </a:rPr>
              <a:t> las pruebas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recopila</a:t>
            </a:r>
            <a:r>
              <a:rPr lang="en-US" sz="800" dirty="0">
                <a:solidFill>
                  <a:srgbClr val="191D59"/>
                </a:solidFill>
              </a:rPr>
              <a:t>, define y </a:t>
            </a:r>
            <a:r>
              <a:rPr lang="en-US" sz="800" dirty="0" err="1">
                <a:solidFill>
                  <a:srgbClr val="191D59"/>
                </a:solidFill>
              </a:rPr>
              <a:t>prioriza</a:t>
            </a:r>
            <a:r>
              <a:rPr lang="en-US" sz="800" dirty="0">
                <a:solidFill>
                  <a:srgbClr val="191D59"/>
                </a:solidFill>
              </a:rPr>
              <a:t> los requisitos para los entregables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crea</a:t>
            </a:r>
            <a:r>
              <a:rPr lang="en-US" sz="800" dirty="0">
                <a:solidFill>
                  <a:srgbClr val="191D59"/>
                </a:solidFill>
              </a:rPr>
              <a:t> un plan de trabajo para cumplir los objetivos técnicos de la Alianza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organiza</a:t>
            </a:r>
            <a:r>
              <a:rPr lang="en-US" sz="800" dirty="0">
                <a:solidFill>
                  <a:srgbClr val="191D59"/>
                </a:solidFill>
              </a:rPr>
              <a:t> el proceso de certificación y pruebas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191D59"/>
              </a:solidFill>
            </a:endParaRPr>
          </a:p>
          <a:p>
            <a:pPr algn="ctr"/>
            <a:r>
              <a:rPr lang="en-US" sz="800" b="1" dirty="0">
                <a:solidFill>
                  <a:srgbClr val="191D59"/>
                </a:solidFill>
              </a:rPr>
              <a:t>1 presidente + expertos</a:t>
            </a:r>
          </a:p>
        </p:txBody>
      </p:sp>
      <p:sp>
        <p:nvSpPr>
          <p:cNvPr id="82" name="Rounded Rectangle 12"/>
          <p:cNvSpPr/>
          <p:nvPr/>
        </p:nvSpPr>
        <p:spPr>
          <a:xfrm>
            <a:off x="1215772" y="3329087"/>
            <a:ext cx="2462953" cy="14435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1215772" y="3122237"/>
            <a:ext cx="2462954" cy="246221"/>
          </a:xfrm>
          <a:prstGeom prst="rect">
            <a:avLst/>
          </a:prstGeom>
          <a:solidFill>
            <a:srgbClr val="FF7500"/>
          </a:solidFill>
          <a:ln>
            <a:solidFill>
              <a:srgbClr val="FF7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1A1D56"/>
                </a:solidFill>
              </a:rPr>
              <a:t>Grupo de Trabajo de Comunicación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15776" y="3329086"/>
            <a:ext cx="24629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desarrolla</a:t>
            </a:r>
            <a:r>
              <a:rPr lang="en-US" sz="800" dirty="0">
                <a:solidFill>
                  <a:srgbClr val="191D59"/>
                </a:solidFill>
              </a:rPr>
              <a:t> </a:t>
            </a:r>
            <a:r>
              <a:rPr lang="en-US" sz="800" dirty="0" err="1">
                <a:solidFill>
                  <a:srgbClr val="191D59"/>
                </a:solidFill>
              </a:rPr>
              <a:t>actividades</a:t>
            </a:r>
            <a:r>
              <a:rPr lang="en-US" sz="800" dirty="0">
                <a:solidFill>
                  <a:srgbClr val="191D59"/>
                </a:solidFill>
              </a:rPr>
              <a:t> de marketing, promoción de la tecnología WIZE y actividades de comunicación dentro y fuera de la alianza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desarrolla</a:t>
            </a:r>
            <a:r>
              <a:rPr lang="en-US" sz="800" dirty="0">
                <a:solidFill>
                  <a:srgbClr val="191D59"/>
                </a:solidFill>
              </a:rPr>
              <a:t> el plan de marketing de la Alianza 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gestiona</a:t>
            </a:r>
            <a:r>
              <a:rPr lang="en-US" sz="800" dirty="0">
                <a:solidFill>
                  <a:srgbClr val="191D59"/>
                </a:solidFill>
              </a:rPr>
              <a:t> la comunicación con los miembros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desarrolla</a:t>
            </a:r>
            <a:r>
              <a:rPr lang="en-US" sz="800" dirty="0">
                <a:solidFill>
                  <a:srgbClr val="191D59"/>
                </a:solidFill>
              </a:rPr>
              <a:t> materiales de marketing para el evento y para la alianza</a:t>
            </a:r>
          </a:p>
          <a:p>
            <a:pPr algn="ctr"/>
            <a:endParaRPr lang="en-US" sz="800" b="1" dirty="0">
              <a:solidFill>
                <a:srgbClr val="191D59"/>
              </a:solidFill>
            </a:endParaRPr>
          </a:p>
          <a:p>
            <a:pPr algn="ctr"/>
            <a:r>
              <a:rPr lang="en-US" sz="800" b="1" dirty="0">
                <a:solidFill>
                  <a:srgbClr val="191D59"/>
                </a:solidFill>
              </a:rPr>
              <a:t>1 presidente + miembros</a:t>
            </a:r>
          </a:p>
        </p:txBody>
      </p:sp>
      <p:sp>
        <p:nvSpPr>
          <p:cNvPr id="93" name="Rounded Rectangle 14"/>
          <p:cNvSpPr/>
          <p:nvPr/>
        </p:nvSpPr>
        <p:spPr>
          <a:xfrm>
            <a:off x="6367438" y="3329087"/>
            <a:ext cx="2462953" cy="14315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94" name="TextBox 93"/>
          <p:cNvSpPr txBox="1"/>
          <p:nvPr/>
        </p:nvSpPr>
        <p:spPr>
          <a:xfrm>
            <a:off x="6367438" y="3122237"/>
            <a:ext cx="2462954" cy="246221"/>
          </a:xfrm>
          <a:prstGeom prst="rect">
            <a:avLst/>
          </a:prstGeom>
          <a:solidFill>
            <a:srgbClr val="FF7500"/>
          </a:solidFill>
          <a:ln>
            <a:solidFill>
              <a:srgbClr val="FF7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1A1D56"/>
                </a:solidFill>
              </a:rPr>
              <a:t>Grupo de Trabajo de Desarrollo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67436" y="3332153"/>
            <a:ext cx="24629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Desarrolla</a:t>
            </a:r>
            <a:r>
              <a:rPr lang="en-US" sz="800" dirty="0">
                <a:solidFill>
                  <a:srgbClr val="191D59"/>
                </a:solidFill>
              </a:rPr>
              <a:t> el </a:t>
            </a:r>
            <a:r>
              <a:rPr lang="en-US" sz="800" dirty="0" err="1">
                <a:solidFill>
                  <a:srgbClr val="191D59"/>
                </a:solidFill>
              </a:rPr>
              <a:t>negocio</a:t>
            </a:r>
            <a:r>
              <a:rPr lang="en-US" sz="800" dirty="0">
                <a:solidFill>
                  <a:srgbClr val="191D59"/>
                </a:solidFill>
              </a:rPr>
              <a:t> de la tecnología, la contratación de nuevos proyectos, nuevas aplicaciones y actualizaciones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define el calendario y la forma de expansión del ecosistema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191D59"/>
                </a:solidFill>
              </a:rPr>
              <a:t>crea</a:t>
            </a:r>
            <a:r>
              <a:rPr lang="en-US" sz="800" dirty="0">
                <a:solidFill>
                  <a:srgbClr val="191D59"/>
                </a:solidFill>
              </a:rPr>
              <a:t> </a:t>
            </a:r>
            <a:r>
              <a:rPr lang="en-US" sz="800" dirty="0" err="1">
                <a:solidFill>
                  <a:srgbClr val="191D59"/>
                </a:solidFill>
              </a:rPr>
              <a:t>herramientas</a:t>
            </a:r>
            <a:r>
              <a:rPr lang="en-US" sz="800" dirty="0">
                <a:solidFill>
                  <a:srgbClr val="191D59"/>
                </a:solidFill>
              </a:rPr>
              <a:t> y </a:t>
            </a:r>
            <a:r>
              <a:rPr lang="en-US" sz="800" dirty="0" err="1">
                <a:solidFill>
                  <a:srgbClr val="191D59"/>
                </a:solidFill>
              </a:rPr>
              <a:t>aplicaciones</a:t>
            </a:r>
            <a:r>
              <a:rPr lang="en-US" sz="800" dirty="0">
                <a:solidFill>
                  <a:srgbClr val="191D59"/>
                </a:solidFill>
              </a:rPr>
              <a:t>, el seguimiento y la vigilancia de los proyectos</a:t>
            </a:r>
          </a:p>
          <a:p>
            <a:endParaRPr lang="en-US" sz="800" dirty="0">
              <a:solidFill>
                <a:srgbClr val="191D59"/>
              </a:solidFill>
            </a:endParaRPr>
          </a:p>
          <a:p>
            <a:pPr algn="ctr"/>
            <a:r>
              <a:rPr lang="en-US" sz="800" b="1" dirty="0">
                <a:solidFill>
                  <a:srgbClr val="191D59"/>
                </a:solidFill>
              </a:rPr>
              <a:t>1 presidente + miembros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42337" y="1999729"/>
            <a:ext cx="7380429" cy="246221"/>
          </a:xfrm>
          <a:prstGeom prst="rect">
            <a:avLst/>
          </a:prstGeom>
          <a:solidFill>
            <a:srgbClr val="BEC4D6"/>
          </a:solidFill>
          <a:ln>
            <a:solidFill>
              <a:srgbClr val="BEC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Comité Estratégico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215771" y="1644374"/>
            <a:ext cx="761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Nivel de patrocinio</a:t>
            </a:r>
          </a:p>
          <a:p>
            <a:pPr marL="214170" indent="-21417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91D59"/>
                </a:solidFill>
              </a:rPr>
              <a:t>El Consejo Ejecutivo no produce ningún trabajo, sólo se encarga de </a:t>
            </a:r>
            <a:r>
              <a:rPr lang="en-US" sz="800" dirty="0" err="1">
                <a:solidFill>
                  <a:srgbClr val="191D59"/>
                </a:solidFill>
              </a:rPr>
              <a:t>tomar</a:t>
            </a:r>
            <a:r>
              <a:rPr lang="en-US" sz="800" dirty="0">
                <a:solidFill>
                  <a:srgbClr val="191D59"/>
                </a:solidFill>
              </a:rPr>
              <a:t> </a:t>
            </a:r>
            <a:r>
              <a:rPr lang="en-US" sz="800" dirty="0" err="1">
                <a:solidFill>
                  <a:srgbClr val="191D59"/>
                </a:solidFill>
              </a:rPr>
              <a:t>decisiones</a:t>
            </a:r>
            <a:r>
              <a:rPr lang="en-US" sz="800" dirty="0">
                <a:solidFill>
                  <a:srgbClr val="191D59"/>
                </a:solidFill>
              </a:rPr>
              <a:t> y </a:t>
            </a:r>
            <a:r>
              <a:rPr lang="en-US" sz="800" dirty="0" err="1">
                <a:solidFill>
                  <a:srgbClr val="191D59"/>
                </a:solidFill>
              </a:rPr>
              <a:t>validarlas</a:t>
            </a:r>
            <a:endParaRPr lang="en-US" sz="800" dirty="0">
              <a:solidFill>
                <a:srgbClr val="191D59"/>
              </a:solidFill>
            </a:endParaRPr>
          </a:p>
        </p:txBody>
      </p:sp>
      <p:sp>
        <p:nvSpPr>
          <p:cNvPr id="103" name="Rounded Rectangle 27"/>
          <p:cNvSpPr/>
          <p:nvPr/>
        </p:nvSpPr>
        <p:spPr>
          <a:xfrm>
            <a:off x="1215775" y="1588306"/>
            <a:ext cx="7614616" cy="1492402"/>
          </a:xfrm>
          <a:prstGeom prst="roundRect">
            <a:avLst>
              <a:gd name="adj" fmla="val 0"/>
            </a:avLst>
          </a:prstGeom>
          <a:noFill/>
          <a:ln>
            <a:solidFill>
              <a:srgbClr val="1A1D5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15773" y="1402839"/>
            <a:ext cx="7614618" cy="246221"/>
          </a:xfrm>
          <a:prstGeom prst="rect">
            <a:avLst/>
          </a:prstGeom>
          <a:solidFill>
            <a:srgbClr val="1A1D56"/>
          </a:solidFill>
          <a:ln>
            <a:solidFill>
              <a:srgbClr val="1A1D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Comité Ejecutivo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915613" y="1695190"/>
            <a:ext cx="13260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551155"/>
                </a:solidFill>
              </a:rPr>
              <a:t>Miembros ejecutivos</a:t>
            </a:r>
            <a:endParaRPr lang="fr-FR" sz="1050" dirty="0"/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3F59A4CB-189D-564C-80F6-E49B74C11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9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02233" y="1296313"/>
            <a:ext cx="5090925" cy="74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Actores con despliegues en curso de productos / servicios o redes existentes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Contribuyen activamente a la estrategia de evolución tecnológica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Forman parte del Consejo ejecutivo, </a:t>
            </a:r>
            <a:r>
              <a:rPr lang="en-US" sz="900" dirty="0" err="1">
                <a:solidFill>
                  <a:srgbClr val="191D59"/>
                </a:solidFill>
              </a:rPr>
              <a:t>participan</a:t>
            </a:r>
            <a:r>
              <a:rPr lang="en-US" sz="900" dirty="0">
                <a:solidFill>
                  <a:srgbClr val="191D59"/>
                </a:solidFill>
              </a:rPr>
              <a:t> en grupos de trabajo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191D59"/>
                </a:solidFill>
              </a:rPr>
              <a:t>Validan</a:t>
            </a:r>
            <a:r>
              <a:rPr lang="en-US" sz="900" dirty="0">
                <a:solidFill>
                  <a:srgbClr val="191D59"/>
                </a:solidFill>
              </a:rPr>
              <a:t> los resultados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439199" y="1293657"/>
            <a:ext cx="4522185" cy="29669"/>
          </a:xfrm>
          <a:prstGeom prst="line">
            <a:avLst/>
          </a:prstGeom>
          <a:ln w="19050">
            <a:solidFill>
              <a:srgbClr val="FF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3246" y="1042398"/>
            <a:ext cx="4963191" cy="25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b="1" dirty="0">
                <a:solidFill>
                  <a:srgbClr val="191D59"/>
                </a:solidFill>
                <a:latin typeface="+mn-lt"/>
              </a:rPr>
              <a:t>1. </a:t>
            </a:r>
            <a:r>
              <a:rPr lang="en-US" sz="1049" b="1" dirty="0" err="1">
                <a:solidFill>
                  <a:srgbClr val="191D59"/>
                </a:solidFill>
                <a:latin typeface="+mn-lt"/>
              </a:rPr>
              <a:t>Miembros</a:t>
            </a:r>
            <a:r>
              <a:rPr lang="en-US" sz="1049" b="1" dirty="0">
                <a:solidFill>
                  <a:srgbClr val="191D59"/>
                </a:solidFill>
                <a:latin typeface="+mn-lt"/>
              </a:rPr>
              <a:t> </a:t>
            </a:r>
            <a:r>
              <a:rPr lang="en-US" sz="1049" b="1" dirty="0" err="1">
                <a:solidFill>
                  <a:srgbClr val="191D59"/>
                </a:solidFill>
                <a:latin typeface="+mn-lt"/>
              </a:rPr>
              <a:t>Ejecutivos</a:t>
            </a:r>
            <a:r>
              <a:rPr lang="en-US" sz="1049" b="1" dirty="0">
                <a:solidFill>
                  <a:srgbClr val="191D59"/>
                </a:solidFill>
                <a:latin typeface="+mn-lt"/>
              </a:rPr>
              <a:t> 		30 k€ / año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0056" y="1499592"/>
            <a:ext cx="3581794" cy="3075554"/>
            <a:chOff x="6203081" y="3746238"/>
            <a:chExt cx="2803640" cy="2400474"/>
          </a:xfrm>
        </p:grpSpPr>
        <p:graphicFrame>
          <p:nvGraphicFramePr>
            <p:cNvPr id="6" name="Diagram 5"/>
            <p:cNvGraphicFramePr/>
            <p:nvPr/>
          </p:nvGraphicFramePr>
          <p:xfrm>
            <a:off x="6203081" y="3746238"/>
            <a:ext cx="2803640" cy="24004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694874" y="4005803"/>
              <a:ext cx="1820054" cy="18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</a:rPr>
                <a:t>Miembros</a:t>
              </a:r>
              <a:r>
                <a:rPr lang="fr-FR" sz="900" b="1" dirty="0">
                  <a:solidFill>
                    <a:schemeClr val="bg1"/>
                  </a:solidFill>
                </a:rPr>
                <a:t> </a:t>
              </a:r>
              <a:r>
                <a:rPr lang="fr-FR" sz="900" b="1" dirty="0" err="1">
                  <a:solidFill>
                    <a:schemeClr val="bg1"/>
                  </a:solidFill>
                </a:rPr>
                <a:t>Ordinarios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4874" y="4634908"/>
              <a:ext cx="1820054" cy="18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/>
                <a:t>Miembros</a:t>
              </a:r>
              <a:r>
                <a:rPr lang="fr-FR" sz="900" b="1" dirty="0"/>
                <a:t> </a:t>
              </a:r>
              <a:r>
                <a:rPr lang="fr-FR" sz="900" b="1" dirty="0" err="1"/>
                <a:t>Activos</a:t>
              </a:r>
              <a:endParaRPr lang="fr-FR" sz="9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4874" y="5326607"/>
              <a:ext cx="1820054" cy="18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</a:rPr>
                <a:t>Miembros</a:t>
              </a:r>
              <a:r>
                <a:rPr lang="fr-FR" sz="900" b="1" dirty="0">
                  <a:solidFill>
                    <a:schemeClr val="bg1"/>
                  </a:solidFill>
                </a:rPr>
                <a:t> </a:t>
              </a:r>
              <a:r>
                <a:rPr lang="fr-FR" sz="900" b="1" dirty="0" err="1">
                  <a:solidFill>
                    <a:schemeClr val="bg1"/>
                  </a:solidFill>
                </a:rPr>
                <a:t>Ejecutivos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ctrTitle"/>
          </p:nvPr>
        </p:nvSpPr>
        <p:spPr>
          <a:xfrm>
            <a:off x="522476" y="568354"/>
            <a:ext cx="7829541" cy="290700"/>
          </a:xfrm>
        </p:spPr>
        <p:txBody>
          <a:bodyPr/>
          <a:lstStyle/>
          <a:p>
            <a:r>
              <a:rPr lang="en-US" dirty="0">
                <a:solidFill>
                  <a:srgbClr val="1A1D56"/>
                </a:solidFill>
              </a:rPr>
              <a:t>La Alianza WIZE está </a:t>
            </a:r>
            <a:r>
              <a:rPr lang="en-US" dirty="0" err="1">
                <a:solidFill>
                  <a:srgbClr val="1A1D56"/>
                </a:solidFill>
              </a:rPr>
              <a:t>estructurada</a:t>
            </a:r>
            <a:r>
              <a:rPr lang="en-US" dirty="0">
                <a:solidFill>
                  <a:srgbClr val="1A1D56"/>
                </a:solidFill>
              </a:rPr>
              <a:t> </a:t>
            </a:r>
            <a:r>
              <a:rPr lang="en-US" dirty="0" err="1">
                <a:solidFill>
                  <a:srgbClr val="1A1D56"/>
                </a:solidFill>
              </a:rPr>
              <a:t>según</a:t>
            </a:r>
            <a:r>
              <a:rPr lang="en-US" dirty="0">
                <a:solidFill>
                  <a:srgbClr val="1A1D56"/>
                </a:solidFill>
              </a:rPr>
              <a:t> </a:t>
            </a:r>
            <a:r>
              <a:rPr lang="en-US" dirty="0" err="1">
                <a:solidFill>
                  <a:srgbClr val="1A1D56"/>
                </a:solidFill>
              </a:rPr>
              <a:t>tres</a:t>
            </a:r>
            <a:r>
              <a:rPr lang="en-US" dirty="0">
                <a:solidFill>
                  <a:srgbClr val="1A1D56"/>
                </a:solidFill>
              </a:rPr>
              <a:t> niveles de afiliación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02233" y="2413551"/>
            <a:ext cx="5090925" cy="74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Actores con servicios o productos compatibles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Contribuyen activamente a las actividades operativas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Participan en grupos de trabajo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191D59"/>
                </a:solidFill>
              </a:rPr>
              <a:t>Contribuyen</a:t>
            </a:r>
            <a:r>
              <a:rPr lang="en-US" sz="900" dirty="0">
                <a:solidFill>
                  <a:srgbClr val="191D59"/>
                </a:solidFill>
              </a:rPr>
              <a:t> a los resultados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4439199" y="2400510"/>
            <a:ext cx="4522185" cy="13041"/>
          </a:xfrm>
          <a:prstGeom prst="line">
            <a:avLst/>
          </a:prstGeom>
          <a:ln w="19050">
            <a:solidFill>
              <a:srgbClr val="FF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3246" y="2149251"/>
            <a:ext cx="4963191" cy="25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b="1" dirty="0">
                <a:solidFill>
                  <a:srgbClr val="191D59"/>
                </a:solidFill>
                <a:latin typeface="+mn-lt"/>
              </a:rPr>
              <a:t>2. Miembros Activos		10 k€ / año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02233" y="3551558"/>
            <a:ext cx="5090925" cy="57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Actores con interés en la tecnología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Colaboradores específicos de las actividades operativas</a:t>
            </a:r>
          </a:p>
          <a:p>
            <a:pPr marL="134451" indent="-134451">
              <a:lnSpc>
                <a:spcPts val="1349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91D59"/>
                </a:solidFill>
              </a:rPr>
              <a:t>Acceso a las especificaciones</a:t>
            </a: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4439199" y="3517748"/>
            <a:ext cx="4522185" cy="0"/>
          </a:xfrm>
          <a:prstGeom prst="line">
            <a:avLst/>
          </a:prstGeom>
          <a:ln w="19050">
            <a:solidFill>
              <a:srgbClr val="FF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43246" y="3266488"/>
            <a:ext cx="4963191" cy="25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b="1" dirty="0">
                <a:solidFill>
                  <a:srgbClr val="191D59"/>
                </a:solidFill>
              </a:rPr>
              <a:t>3</a:t>
            </a:r>
            <a:r>
              <a:rPr lang="en-US" sz="1049" b="1" dirty="0">
                <a:solidFill>
                  <a:srgbClr val="191D59"/>
                </a:solidFill>
                <a:latin typeface="+mn-lt"/>
              </a:rPr>
              <a:t>. </a:t>
            </a:r>
            <a:r>
              <a:rPr lang="en-US" sz="1049" b="1" dirty="0" err="1">
                <a:solidFill>
                  <a:srgbClr val="191D59"/>
                </a:solidFill>
                <a:latin typeface="+mn-lt"/>
              </a:rPr>
              <a:t>Miembros</a:t>
            </a:r>
            <a:r>
              <a:rPr lang="en-US" sz="1049" b="1" dirty="0">
                <a:solidFill>
                  <a:srgbClr val="191D59"/>
                </a:solidFill>
                <a:latin typeface="+mn-lt"/>
              </a:rPr>
              <a:t> </a:t>
            </a:r>
            <a:r>
              <a:rPr lang="en-US" sz="1049" b="1" dirty="0" err="1">
                <a:solidFill>
                  <a:srgbClr val="191D59"/>
                </a:solidFill>
                <a:latin typeface="+mn-lt"/>
              </a:rPr>
              <a:t>Ordinarios</a:t>
            </a:r>
            <a:r>
              <a:rPr lang="en-US" sz="1049" b="1" dirty="0">
                <a:solidFill>
                  <a:srgbClr val="191D59"/>
                </a:solidFill>
                <a:latin typeface="+mn-lt"/>
              </a:rPr>
              <a:t>*		3 k€ / año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39199" y="4285689"/>
            <a:ext cx="5711844" cy="21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7" dirty="0">
                <a:solidFill>
                  <a:srgbClr val="191D59"/>
                </a:solidFill>
              </a:rPr>
              <a:t>* Libre de tasas para los académicos y startups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183B30AE-6AE0-0E40-B672-2A603C8541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273" y="4907835"/>
            <a:ext cx="2987675" cy="169863"/>
          </a:xfrm>
        </p:spPr>
        <p:txBody>
          <a:bodyPr/>
          <a:lstStyle>
            <a:lvl1pPr marL="152400" indent="0" algn="ctr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68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200" indent="0">
              <a:buNone/>
              <a:defRPr sz="800">
                <a:solidFill>
                  <a:srgbClr val="191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/>
              <a:t>© 2021 - Copyright Wize Alliance - All rights reserved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15331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 Consulting">
  <a:themeElements>
    <a:clrScheme name="Couleurs Wize Alliance">
      <a:dk1>
        <a:srgbClr val="191D59"/>
      </a:dk1>
      <a:lt1>
        <a:srgbClr val="FEFFFF"/>
      </a:lt1>
      <a:dk2>
        <a:srgbClr val="BDC4D6"/>
      </a:dk2>
      <a:lt2>
        <a:srgbClr val="FEFFFE"/>
      </a:lt2>
      <a:accent1>
        <a:srgbClr val="FF7400"/>
      </a:accent1>
      <a:accent2>
        <a:srgbClr val="191D59"/>
      </a:accent2>
      <a:accent3>
        <a:srgbClr val="BDC4D6"/>
      </a:accent3>
      <a:accent4>
        <a:srgbClr val="FF7400"/>
      </a:accent4>
      <a:accent5>
        <a:srgbClr val="191D59"/>
      </a:accent5>
      <a:accent6>
        <a:srgbClr val="BDC4D6"/>
      </a:accent6>
      <a:hlink>
        <a:srgbClr val="FF7400"/>
      </a:hlink>
      <a:folHlink>
        <a:srgbClr val="191D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1083</Words>
  <Application>Microsoft Macintosh PowerPoint</Application>
  <PresentationFormat>Affichage à l'écran (16:9)</PresentationFormat>
  <Paragraphs>176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Fjalla One</vt:lpstr>
      <vt:lpstr>Arial</vt:lpstr>
      <vt:lpstr>Anton</vt:lpstr>
      <vt:lpstr>Roboto Slab Regular</vt:lpstr>
      <vt:lpstr>Arial Rounded MT Bold</vt:lpstr>
      <vt:lpstr>Inconsolata</vt:lpstr>
      <vt:lpstr>Barlow Semi Condensed</vt:lpstr>
      <vt:lpstr>Communication Consulting</vt:lpstr>
      <vt:lpstr>Wize Alliance: Conectando  12,5 millones de sensores</vt:lpstr>
      <vt:lpstr>Fundada en 2017 por GRDF, Suez y Sagemcom, la Wize Alliance es una asociación internacional abierta y sin ánimo de lucro</vt:lpstr>
      <vt:lpstr>WIZE Alliance aprovecha la experiencia de más de diez años de despliegue en terreno </vt:lpstr>
      <vt:lpstr>Más de 40 empresas ya se han adherido a la Alianza </vt:lpstr>
      <vt:lpstr>Wize Alliance pretende exportar la tecnología para que llegue en nuevos mercados</vt:lpstr>
      <vt:lpstr>Casos de uso principales de Wize: gestión técnica de edificios en ciudades inteligentes y polígonos industriales</vt:lpstr>
      <vt:lpstr>Wize promueve y desarrolla soluciones probadas por y para las necesidades de los servicios públicos y la industria</vt:lpstr>
      <vt:lpstr>La gobernanza se basa en un Consejo que toma decisiones y en unos Comités que realizan trabajos y proporcionan resultados</vt:lpstr>
      <vt:lpstr>La Alianza WIZE está estructurada según tres niveles de afiliación</vt:lpstr>
      <vt:lpstr>Derechos de los Miembros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CONSULTING</dc:title>
  <cp:lastModifiedBy>Alice Caubriere</cp:lastModifiedBy>
  <cp:revision>75</cp:revision>
  <dcterms:modified xsi:type="dcterms:W3CDTF">2021-05-31T09:49:45Z</dcterms:modified>
</cp:coreProperties>
</file>