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18"/>
  </p:notesMasterIdLst>
  <p:handoutMasterIdLst>
    <p:handoutMasterId r:id="rId19"/>
  </p:handoutMasterIdLst>
  <p:sldIdLst>
    <p:sldId id="392" r:id="rId2"/>
    <p:sldId id="393" r:id="rId3"/>
    <p:sldId id="394" r:id="rId4"/>
    <p:sldId id="395" r:id="rId5"/>
    <p:sldId id="396" r:id="rId6"/>
    <p:sldId id="397" r:id="rId7"/>
    <p:sldId id="398" r:id="rId8"/>
    <p:sldId id="373" r:id="rId9"/>
    <p:sldId id="386" r:id="rId10"/>
    <p:sldId id="378" r:id="rId11"/>
    <p:sldId id="379" r:id="rId12"/>
    <p:sldId id="380" r:id="rId13"/>
    <p:sldId id="381" r:id="rId14"/>
    <p:sldId id="382" r:id="rId15"/>
    <p:sldId id="383" r:id="rId16"/>
    <p:sldId id="384" r:id="rId17"/>
  </p:sldIdLst>
  <p:sldSz cx="9144000" cy="5143500" type="screen16x9"/>
  <p:notesSz cx="6858000" cy="9144000"/>
  <p:embeddedFontLst>
    <p:embeddedFont>
      <p:font typeface="Anton" pitchFamily="2" charset="77"/>
      <p:regular r:id="rId20"/>
    </p:embeddedFont>
    <p:embeddedFont>
      <p:font typeface="Barlow Semi Condensed" pitchFamily="2" charset="77"/>
      <p:regular r:id="rId21"/>
      <p:bold r:id="rId22"/>
      <p:italic r:id="rId23"/>
      <p:boldItalic r:id="rId24"/>
    </p:embeddedFont>
    <p:embeddedFont>
      <p:font typeface="Fjalla One" panose="02000506040000020004" pitchFamily="2" charset="0"/>
      <p:regular r:id="rId25"/>
    </p:embeddedFont>
    <p:embeddedFont>
      <p:font typeface="Inconsolata" pitchFamily="49" charset="77"/>
      <p:regular r:id="rId26"/>
      <p:bold r:id="rId27"/>
    </p:embeddedFont>
    <p:embeddedFont>
      <p:font typeface="Roboto Slab Regular" pitchFamily="2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C4D6"/>
    <a:srgbClr val="FF7500"/>
    <a:srgbClr val="191D59"/>
    <a:srgbClr val="FBB68C"/>
    <a:srgbClr val="43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0"/>
    <p:restoredTop sz="95694"/>
  </p:normalViewPr>
  <p:slideViewPr>
    <p:cSldViewPr snapToGrid="0" snapToObjects="1">
      <p:cViewPr varScale="1">
        <p:scale>
          <a:sx n="127" d="100"/>
          <a:sy n="127" d="100"/>
        </p:scale>
        <p:origin x="19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399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125EB52-1197-864C-9679-EC771FA9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433D69-C089-C744-8F81-48292C289E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C43C7-B87F-964A-9C44-145FFA148208}" type="datetimeFigureOut">
              <a:t>29/03/2021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DCF80B-EB48-494B-9EF3-562252620F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CE87AF-5604-3A45-B17B-04B4C456C3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126B3-B9A2-4D41-B642-391E2C48D0A5}" type="slidenum"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8567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userDrawn="1">
  <p:cSld name="PRESENTATION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61;p4">
            <a:extLst>
              <a:ext uri="{FF2B5EF4-FFF2-40B4-BE49-F238E27FC236}">
                <a16:creationId xmlns:a16="http://schemas.microsoft.com/office/drawing/2014/main" id="{1F9BEB11-C6F9-C04A-8EB1-23C6B8EA4850}"/>
              </a:ext>
            </a:extLst>
          </p:cNvPr>
          <p:cNvSpPr/>
          <p:nvPr userDrawn="1"/>
        </p:nvSpPr>
        <p:spPr>
          <a:xfrm rot="10800000" flipH="1">
            <a:off x="8146587" y="-40672"/>
            <a:ext cx="377302" cy="5219343"/>
          </a:xfrm>
          <a:prstGeom prst="rect">
            <a:avLst/>
          </a:prstGeom>
          <a:gradFill flip="none" rotWithShape="1">
            <a:gsLst>
              <a:gs pos="0">
                <a:srgbClr val="BEC4D6"/>
              </a:gs>
              <a:gs pos="50000">
                <a:srgbClr val="BEC4D6">
                  <a:tint val="44500"/>
                  <a:satMod val="160000"/>
                </a:srgbClr>
              </a:gs>
              <a:gs pos="100000">
                <a:srgbClr val="BEC4D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0" y="-2750"/>
            <a:ext cx="4167900" cy="5143500"/>
          </a:xfrm>
          <a:prstGeom prst="rect">
            <a:avLst/>
          </a:prstGeom>
          <a:gradFill flip="none" rotWithShape="1">
            <a:gsLst>
              <a:gs pos="0">
                <a:srgbClr val="BEC4D6"/>
              </a:gs>
              <a:gs pos="50000">
                <a:srgbClr val="BEC4D6">
                  <a:tint val="44500"/>
                  <a:satMod val="160000"/>
                </a:srgbClr>
              </a:gs>
              <a:gs pos="100000">
                <a:srgbClr val="BEC4D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305475" y="422950"/>
            <a:ext cx="2219400" cy="7170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75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689DF1-59D5-6242-BDB9-47C7877A0D4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pic>
        <p:nvPicPr>
          <p:cNvPr id="15" name="Image 1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E991B40B-E70F-6D44-893E-98D4766DF0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3408" y="4252972"/>
            <a:ext cx="1737867" cy="654623"/>
          </a:xfrm>
          <a:prstGeom prst="rect">
            <a:avLst/>
          </a:prstGeom>
        </p:spPr>
      </p:pic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E99F3665-93D6-6241-AB22-E1C46E9AAF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48013" y="4914900"/>
            <a:ext cx="2987675" cy="169863"/>
          </a:xfrm>
        </p:spPr>
        <p:txBody>
          <a:bodyPr/>
          <a:lstStyle>
            <a:lvl1pPr marL="152400" indent="0" algn="ctr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Font typeface="Arial" panose="020B0604020202020204" pitchFamily="34" charset="0"/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40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10" name="Image 109">
            <a:extLst>
              <a:ext uri="{FF2B5EF4-FFF2-40B4-BE49-F238E27FC236}">
                <a16:creationId xmlns:a16="http://schemas.microsoft.com/office/drawing/2014/main" id="{00CF8C66-00D2-7E4A-BA04-CA8413750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879" r="10101"/>
          <a:stretch/>
        </p:blipFill>
        <p:spPr>
          <a:xfrm>
            <a:off x="302062" y="272962"/>
            <a:ext cx="4446633" cy="4539072"/>
          </a:xfrm>
          <a:prstGeom prst="rect">
            <a:avLst/>
          </a:prstGeom>
        </p:spPr>
      </p:pic>
      <p:grpSp>
        <p:nvGrpSpPr>
          <p:cNvPr id="17" name="Google Shape;448;p19">
            <a:extLst>
              <a:ext uri="{FF2B5EF4-FFF2-40B4-BE49-F238E27FC236}">
                <a16:creationId xmlns:a16="http://schemas.microsoft.com/office/drawing/2014/main" id="{50D8E017-CBEA-A14C-915A-60386DEFE2BD}"/>
              </a:ext>
            </a:extLst>
          </p:cNvPr>
          <p:cNvGrpSpPr/>
          <p:nvPr userDrawn="1"/>
        </p:nvGrpSpPr>
        <p:grpSpPr>
          <a:xfrm>
            <a:off x="3837724" y="83896"/>
            <a:ext cx="2219245" cy="288063"/>
            <a:chOff x="3906325" y="2716500"/>
            <a:chExt cx="3677900" cy="477400"/>
          </a:xfrm>
          <a:solidFill>
            <a:srgbClr val="191D59"/>
          </a:solidFill>
        </p:grpSpPr>
        <p:sp>
          <p:nvSpPr>
            <p:cNvPr id="18" name="Google Shape;449;p19">
              <a:extLst>
                <a:ext uri="{FF2B5EF4-FFF2-40B4-BE49-F238E27FC236}">
                  <a16:creationId xmlns:a16="http://schemas.microsoft.com/office/drawing/2014/main" id="{5FDC6E3C-971E-3A4C-8FA3-6FCF60D10E16}"/>
                </a:ext>
              </a:extLst>
            </p:cNvPr>
            <p:cNvSpPr/>
            <p:nvPr/>
          </p:nvSpPr>
          <p:spPr>
            <a:xfrm>
              <a:off x="3906325" y="2716500"/>
              <a:ext cx="268226" cy="267657"/>
            </a:xfrm>
            <a:custGeom>
              <a:avLst/>
              <a:gdLst/>
              <a:ahLst/>
              <a:cxnLst/>
              <a:rect l="l" t="t" r="r" b="b"/>
              <a:pathLst>
                <a:path w="1885" h="1881" extrusionOk="0">
                  <a:moveTo>
                    <a:pt x="1574" y="1"/>
                  </a:moveTo>
                  <a:lnTo>
                    <a:pt x="1" y="1572"/>
                  </a:lnTo>
                  <a:lnTo>
                    <a:pt x="1" y="1880"/>
                  </a:lnTo>
                  <a:lnTo>
                    <a:pt x="18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50;p19">
              <a:extLst>
                <a:ext uri="{FF2B5EF4-FFF2-40B4-BE49-F238E27FC236}">
                  <a16:creationId xmlns:a16="http://schemas.microsoft.com/office/drawing/2014/main" id="{CB431E7E-FBF1-8348-BA81-A379615705C0}"/>
                </a:ext>
              </a:extLst>
            </p:cNvPr>
            <p:cNvSpPr/>
            <p:nvPr/>
          </p:nvSpPr>
          <p:spPr>
            <a:xfrm>
              <a:off x="3906325" y="2716500"/>
              <a:ext cx="432150" cy="431581"/>
            </a:xfrm>
            <a:custGeom>
              <a:avLst/>
              <a:gdLst/>
              <a:ahLst/>
              <a:cxnLst/>
              <a:rect l="l" t="t" r="r" b="b"/>
              <a:pathLst>
                <a:path w="3037" h="3033" extrusionOk="0">
                  <a:moveTo>
                    <a:pt x="2725" y="1"/>
                  </a:moveTo>
                  <a:lnTo>
                    <a:pt x="1" y="2724"/>
                  </a:lnTo>
                  <a:lnTo>
                    <a:pt x="1" y="3032"/>
                  </a:lnTo>
                  <a:lnTo>
                    <a:pt x="30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51;p19">
              <a:extLst>
                <a:ext uri="{FF2B5EF4-FFF2-40B4-BE49-F238E27FC236}">
                  <a16:creationId xmlns:a16="http://schemas.microsoft.com/office/drawing/2014/main" id="{0DA61AFA-8E00-E34C-9C90-16E7F2E89166}"/>
                </a:ext>
              </a:extLst>
            </p:cNvPr>
            <p:cNvSpPr/>
            <p:nvPr/>
          </p:nvSpPr>
          <p:spPr>
            <a:xfrm>
              <a:off x="3980034" y="2716500"/>
              <a:ext cx="522365" cy="477400"/>
            </a:xfrm>
            <a:custGeom>
              <a:avLst/>
              <a:gdLst/>
              <a:ahLst/>
              <a:cxnLst/>
              <a:rect l="l" t="t" r="r" b="b"/>
              <a:pathLst>
                <a:path w="3671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52;p19">
              <a:extLst>
                <a:ext uri="{FF2B5EF4-FFF2-40B4-BE49-F238E27FC236}">
                  <a16:creationId xmlns:a16="http://schemas.microsoft.com/office/drawing/2014/main" id="{E3070BFA-3CE4-A249-B5E3-D83755BEDEB2}"/>
                </a:ext>
              </a:extLst>
            </p:cNvPr>
            <p:cNvSpPr/>
            <p:nvPr/>
          </p:nvSpPr>
          <p:spPr>
            <a:xfrm>
              <a:off x="4143958" y="2716500"/>
              <a:ext cx="521938" cy="477400"/>
            </a:xfrm>
            <a:custGeom>
              <a:avLst/>
              <a:gdLst/>
              <a:ahLst/>
              <a:cxnLst/>
              <a:rect l="l" t="t" r="r" b="b"/>
              <a:pathLst>
                <a:path w="3668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53;p19">
              <a:extLst>
                <a:ext uri="{FF2B5EF4-FFF2-40B4-BE49-F238E27FC236}">
                  <a16:creationId xmlns:a16="http://schemas.microsoft.com/office/drawing/2014/main" id="{206FD97D-6EB7-4E49-845B-292257012CD8}"/>
                </a:ext>
              </a:extLst>
            </p:cNvPr>
            <p:cNvSpPr/>
            <p:nvPr/>
          </p:nvSpPr>
          <p:spPr>
            <a:xfrm>
              <a:off x="430788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54;p19">
              <a:extLst>
                <a:ext uri="{FF2B5EF4-FFF2-40B4-BE49-F238E27FC236}">
                  <a16:creationId xmlns:a16="http://schemas.microsoft.com/office/drawing/2014/main" id="{281C7F0F-F4DC-F64C-9B91-93C608AF04CD}"/>
                </a:ext>
              </a:extLst>
            </p:cNvPr>
            <p:cNvSpPr/>
            <p:nvPr/>
          </p:nvSpPr>
          <p:spPr>
            <a:xfrm>
              <a:off x="4471806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8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55;p19">
              <a:extLst>
                <a:ext uri="{FF2B5EF4-FFF2-40B4-BE49-F238E27FC236}">
                  <a16:creationId xmlns:a16="http://schemas.microsoft.com/office/drawing/2014/main" id="{7DFD85E5-0F3A-2946-839A-D7A85C626525}"/>
                </a:ext>
              </a:extLst>
            </p:cNvPr>
            <p:cNvSpPr/>
            <p:nvPr/>
          </p:nvSpPr>
          <p:spPr>
            <a:xfrm>
              <a:off x="4635303" y="2716500"/>
              <a:ext cx="522223" cy="477400"/>
            </a:xfrm>
            <a:custGeom>
              <a:avLst/>
              <a:gdLst/>
              <a:ahLst/>
              <a:cxnLst/>
              <a:rect l="l" t="t" r="r" b="b"/>
              <a:pathLst>
                <a:path w="3670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56;p19">
              <a:extLst>
                <a:ext uri="{FF2B5EF4-FFF2-40B4-BE49-F238E27FC236}">
                  <a16:creationId xmlns:a16="http://schemas.microsoft.com/office/drawing/2014/main" id="{30EDAD22-DF61-1741-8BC9-E2E5142EE237}"/>
                </a:ext>
              </a:extLst>
            </p:cNvPr>
            <p:cNvSpPr/>
            <p:nvPr/>
          </p:nvSpPr>
          <p:spPr>
            <a:xfrm>
              <a:off x="4799226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57;p19">
              <a:extLst>
                <a:ext uri="{FF2B5EF4-FFF2-40B4-BE49-F238E27FC236}">
                  <a16:creationId xmlns:a16="http://schemas.microsoft.com/office/drawing/2014/main" id="{8BCB1406-585C-CA4A-9B2E-BDB9CA92E14E}"/>
                </a:ext>
              </a:extLst>
            </p:cNvPr>
            <p:cNvSpPr/>
            <p:nvPr/>
          </p:nvSpPr>
          <p:spPr>
            <a:xfrm>
              <a:off x="4963008" y="2716500"/>
              <a:ext cx="521938" cy="477400"/>
            </a:xfrm>
            <a:custGeom>
              <a:avLst/>
              <a:gdLst/>
              <a:ahLst/>
              <a:cxnLst/>
              <a:rect l="l" t="t" r="r" b="b"/>
              <a:pathLst>
                <a:path w="3668" h="3355" extrusionOk="0">
                  <a:moveTo>
                    <a:pt x="3358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58;p19">
              <a:extLst>
                <a:ext uri="{FF2B5EF4-FFF2-40B4-BE49-F238E27FC236}">
                  <a16:creationId xmlns:a16="http://schemas.microsoft.com/office/drawing/2014/main" id="{C6576E96-CAB8-FA44-8667-910CB39BE268}"/>
                </a:ext>
              </a:extLst>
            </p:cNvPr>
            <p:cNvSpPr/>
            <p:nvPr/>
          </p:nvSpPr>
          <p:spPr>
            <a:xfrm>
              <a:off x="512693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59;p19">
              <a:extLst>
                <a:ext uri="{FF2B5EF4-FFF2-40B4-BE49-F238E27FC236}">
                  <a16:creationId xmlns:a16="http://schemas.microsoft.com/office/drawing/2014/main" id="{83B289E9-C8B9-7F48-8222-409C9404D1DC}"/>
                </a:ext>
              </a:extLst>
            </p:cNvPr>
            <p:cNvSpPr/>
            <p:nvPr/>
          </p:nvSpPr>
          <p:spPr>
            <a:xfrm>
              <a:off x="5290429" y="2716500"/>
              <a:ext cx="522223" cy="477400"/>
            </a:xfrm>
            <a:custGeom>
              <a:avLst/>
              <a:gdLst/>
              <a:ahLst/>
              <a:cxnLst/>
              <a:rect l="l" t="t" r="r" b="b"/>
              <a:pathLst>
                <a:path w="3670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60;p19">
              <a:extLst>
                <a:ext uri="{FF2B5EF4-FFF2-40B4-BE49-F238E27FC236}">
                  <a16:creationId xmlns:a16="http://schemas.microsoft.com/office/drawing/2014/main" id="{89904314-30B8-9749-8C83-EA3646DAE48B}"/>
                </a:ext>
              </a:extLst>
            </p:cNvPr>
            <p:cNvSpPr/>
            <p:nvPr/>
          </p:nvSpPr>
          <p:spPr>
            <a:xfrm>
              <a:off x="5454353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61;p19">
              <a:extLst>
                <a:ext uri="{FF2B5EF4-FFF2-40B4-BE49-F238E27FC236}">
                  <a16:creationId xmlns:a16="http://schemas.microsoft.com/office/drawing/2014/main" id="{D1CB271A-B338-C045-8F79-AC25258238B2}"/>
                </a:ext>
              </a:extLst>
            </p:cNvPr>
            <p:cNvSpPr/>
            <p:nvPr/>
          </p:nvSpPr>
          <p:spPr>
            <a:xfrm>
              <a:off x="5618277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62;p19">
              <a:extLst>
                <a:ext uri="{FF2B5EF4-FFF2-40B4-BE49-F238E27FC236}">
                  <a16:creationId xmlns:a16="http://schemas.microsoft.com/office/drawing/2014/main" id="{F5808599-97A1-434D-95A7-5EFF811F310F}"/>
                </a:ext>
              </a:extLst>
            </p:cNvPr>
            <p:cNvSpPr/>
            <p:nvPr/>
          </p:nvSpPr>
          <p:spPr>
            <a:xfrm>
              <a:off x="5782201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63;p19">
              <a:extLst>
                <a:ext uri="{FF2B5EF4-FFF2-40B4-BE49-F238E27FC236}">
                  <a16:creationId xmlns:a16="http://schemas.microsoft.com/office/drawing/2014/main" id="{E5E35270-5E7C-FA48-AB8C-B5A0E5ACF915}"/>
                </a:ext>
              </a:extLst>
            </p:cNvPr>
            <p:cNvSpPr/>
            <p:nvPr/>
          </p:nvSpPr>
          <p:spPr>
            <a:xfrm>
              <a:off x="594598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64;p19">
              <a:extLst>
                <a:ext uri="{FF2B5EF4-FFF2-40B4-BE49-F238E27FC236}">
                  <a16:creationId xmlns:a16="http://schemas.microsoft.com/office/drawing/2014/main" id="{F9FCCD16-E0B5-084F-9658-3E80C530D356}"/>
                </a:ext>
              </a:extLst>
            </p:cNvPr>
            <p:cNvSpPr/>
            <p:nvPr/>
          </p:nvSpPr>
          <p:spPr>
            <a:xfrm>
              <a:off x="6109479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65;p19">
              <a:extLst>
                <a:ext uri="{FF2B5EF4-FFF2-40B4-BE49-F238E27FC236}">
                  <a16:creationId xmlns:a16="http://schemas.microsoft.com/office/drawing/2014/main" id="{DAE680D1-6F7D-C047-B85B-819D153A0962}"/>
                </a:ext>
              </a:extLst>
            </p:cNvPr>
            <p:cNvSpPr/>
            <p:nvPr/>
          </p:nvSpPr>
          <p:spPr>
            <a:xfrm>
              <a:off x="6273403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66;p19">
              <a:extLst>
                <a:ext uri="{FF2B5EF4-FFF2-40B4-BE49-F238E27FC236}">
                  <a16:creationId xmlns:a16="http://schemas.microsoft.com/office/drawing/2014/main" id="{3927D7DD-6A16-5E45-82DF-1B7CA5B527E4}"/>
                </a:ext>
              </a:extLst>
            </p:cNvPr>
            <p:cNvSpPr/>
            <p:nvPr/>
          </p:nvSpPr>
          <p:spPr>
            <a:xfrm>
              <a:off x="6437327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67;p19">
              <a:extLst>
                <a:ext uri="{FF2B5EF4-FFF2-40B4-BE49-F238E27FC236}">
                  <a16:creationId xmlns:a16="http://schemas.microsoft.com/office/drawing/2014/main" id="{DAF26788-88D9-804F-B345-C6771879FBFA}"/>
                </a:ext>
              </a:extLst>
            </p:cNvPr>
            <p:cNvSpPr/>
            <p:nvPr/>
          </p:nvSpPr>
          <p:spPr>
            <a:xfrm>
              <a:off x="6601251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68;p19">
              <a:extLst>
                <a:ext uri="{FF2B5EF4-FFF2-40B4-BE49-F238E27FC236}">
                  <a16:creationId xmlns:a16="http://schemas.microsoft.com/office/drawing/2014/main" id="{3908A1C1-65AE-E642-B0C5-19BFC4A097EE}"/>
                </a:ext>
              </a:extLst>
            </p:cNvPr>
            <p:cNvSpPr/>
            <p:nvPr/>
          </p:nvSpPr>
          <p:spPr>
            <a:xfrm>
              <a:off x="6764463" y="2716500"/>
              <a:ext cx="522365" cy="477400"/>
            </a:xfrm>
            <a:custGeom>
              <a:avLst/>
              <a:gdLst/>
              <a:ahLst/>
              <a:cxnLst/>
              <a:rect l="l" t="t" r="r" b="b"/>
              <a:pathLst>
                <a:path w="3671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3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69;p19">
              <a:extLst>
                <a:ext uri="{FF2B5EF4-FFF2-40B4-BE49-F238E27FC236}">
                  <a16:creationId xmlns:a16="http://schemas.microsoft.com/office/drawing/2014/main" id="{87D124BB-CEDD-B34B-A29F-6E0BAAF04639}"/>
                </a:ext>
              </a:extLst>
            </p:cNvPr>
            <p:cNvSpPr/>
            <p:nvPr/>
          </p:nvSpPr>
          <p:spPr>
            <a:xfrm>
              <a:off x="6928387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3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70;p19">
              <a:extLst>
                <a:ext uri="{FF2B5EF4-FFF2-40B4-BE49-F238E27FC236}">
                  <a16:creationId xmlns:a16="http://schemas.microsoft.com/office/drawing/2014/main" id="{67B21F7E-AF97-E942-955B-EDDCAD85E5F7}"/>
                </a:ext>
              </a:extLst>
            </p:cNvPr>
            <p:cNvSpPr/>
            <p:nvPr/>
          </p:nvSpPr>
          <p:spPr>
            <a:xfrm>
              <a:off x="7092311" y="2716500"/>
              <a:ext cx="491914" cy="477400"/>
            </a:xfrm>
            <a:custGeom>
              <a:avLst/>
              <a:gdLst/>
              <a:ahLst/>
              <a:cxnLst/>
              <a:rect l="l" t="t" r="r" b="b"/>
              <a:pathLst>
                <a:path w="345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456" y="210"/>
                  </a:lnTo>
                  <a:lnTo>
                    <a:pt x="345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71;p19">
              <a:extLst>
                <a:ext uri="{FF2B5EF4-FFF2-40B4-BE49-F238E27FC236}">
                  <a16:creationId xmlns:a16="http://schemas.microsoft.com/office/drawing/2014/main" id="{13D076A4-BE12-3147-A44A-DD36C5BC2BC4}"/>
                </a:ext>
              </a:extLst>
            </p:cNvPr>
            <p:cNvSpPr/>
            <p:nvPr/>
          </p:nvSpPr>
          <p:spPr>
            <a:xfrm>
              <a:off x="7256235" y="2865910"/>
              <a:ext cx="327990" cy="327990"/>
            </a:xfrm>
            <a:custGeom>
              <a:avLst/>
              <a:gdLst/>
              <a:ahLst/>
              <a:cxnLst/>
              <a:rect l="l" t="t" r="r" b="b"/>
              <a:pathLst>
                <a:path w="2305" h="2305" extrusionOk="0">
                  <a:moveTo>
                    <a:pt x="2304" y="1"/>
                  </a:moveTo>
                  <a:lnTo>
                    <a:pt x="0" y="2305"/>
                  </a:lnTo>
                  <a:lnTo>
                    <a:pt x="309" y="2305"/>
                  </a:lnTo>
                  <a:lnTo>
                    <a:pt x="2304" y="312"/>
                  </a:lnTo>
                  <a:lnTo>
                    <a:pt x="23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72;p19">
              <a:extLst>
                <a:ext uri="{FF2B5EF4-FFF2-40B4-BE49-F238E27FC236}">
                  <a16:creationId xmlns:a16="http://schemas.microsoft.com/office/drawing/2014/main" id="{9319052E-3133-AA4C-9C33-7A9BE6FCF89C}"/>
                </a:ext>
              </a:extLst>
            </p:cNvPr>
            <p:cNvSpPr/>
            <p:nvPr/>
          </p:nvSpPr>
          <p:spPr>
            <a:xfrm>
              <a:off x="7419590" y="3029834"/>
              <a:ext cx="164635" cy="164066"/>
            </a:xfrm>
            <a:custGeom>
              <a:avLst/>
              <a:gdLst/>
              <a:ahLst/>
              <a:cxnLst/>
              <a:rect l="l" t="t" r="r" b="b"/>
              <a:pathLst>
                <a:path w="1157" h="1153" extrusionOk="0">
                  <a:moveTo>
                    <a:pt x="1156" y="1"/>
                  </a:moveTo>
                  <a:lnTo>
                    <a:pt x="1" y="1153"/>
                  </a:lnTo>
                  <a:lnTo>
                    <a:pt x="313" y="1153"/>
                  </a:lnTo>
                  <a:lnTo>
                    <a:pt x="1156" y="312"/>
                  </a:lnTo>
                  <a:lnTo>
                    <a:pt x="115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73;p19">
              <a:extLst>
                <a:ext uri="{FF2B5EF4-FFF2-40B4-BE49-F238E27FC236}">
                  <a16:creationId xmlns:a16="http://schemas.microsoft.com/office/drawing/2014/main" id="{28C51259-B601-D847-89C4-045A171A1C8E}"/>
                </a:ext>
              </a:extLst>
            </p:cNvPr>
            <p:cNvSpPr/>
            <p:nvPr/>
          </p:nvSpPr>
          <p:spPr>
            <a:xfrm>
              <a:off x="7583514" y="3193758"/>
              <a:ext cx="711" cy="142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381175" y="2234767"/>
            <a:ext cx="4700100" cy="17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Font typeface="Anton"/>
              <a:buNone/>
              <a:defRPr sz="4000" b="1">
                <a:solidFill>
                  <a:srgbClr val="FF75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5" userDrawn="1">
  <p:cSld name="Title design 5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5"/>
          <p:cNvGrpSpPr/>
          <p:nvPr userDrawn="1"/>
        </p:nvGrpSpPr>
        <p:grpSpPr>
          <a:xfrm rot="-5400000">
            <a:off x="7385674" y="965896"/>
            <a:ext cx="2219245" cy="288063"/>
            <a:chOff x="3906325" y="2716500"/>
            <a:chExt cx="3677900" cy="477400"/>
          </a:xfrm>
          <a:solidFill>
            <a:srgbClr val="191D59"/>
          </a:solidFill>
        </p:grpSpPr>
        <p:sp>
          <p:nvSpPr>
            <p:cNvPr id="406" name="Google Shape;406;p15"/>
            <p:cNvSpPr/>
            <p:nvPr/>
          </p:nvSpPr>
          <p:spPr>
            <a:xfrm>
              <a:off x="3906325" y="2716500"/>
              <a:ext cx="268226" cy="267657"/>
            </a:xfrm>
            <a:custGeom>
              <a:avLst/>
              <a:gdLst/>
              <a:ahLst/>
              <a:cxnLst/>
              <a:rect l="l" t="t" r="r" b="b"/>
              <a:pathLst>
                <a:path w="1885" h="1881" extrusionOk="0">
                  <a:moveTo>
                    <a:pt x="1574" y="1"/>
                  </a:moveTo>
                  <a:lnTo>
                    <a:pt x="1" y="1572"/>
                  </a:lnTo>
                  <a:lnTo>
                    <a:pt x="1" y="1880"/>
                  </a:lnTo>
                  <a:lnTo>
                    <a:pt x="18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3906325" y="2716500"/>
              <a:ext cx="432150" cy="431581"/>
            </a:xfrm>
            <a:custGeom>
              <a:avLst/>
              <a:gdLst/>
              <a:ahLst/>
              <a:cxnLst/>
              <a:rect l="l" t="t" r="r" b="b"/>
              <a:pathLst>
                <a:path w="3037" h="3033" extrusionOk="0">
                  <a:moveTo>
                    <a:pt x="2725" y="1"/>
                  </a:moveTo>
                  <a:lnTo>
                    <a:pt x="1" y="2724"/>
                  </a:lnTo>
                  <a:lnTo>
                    <a:pt x="1" y="3032"/>
                  </a:lnTo>
                  <a:lnTo>
                    <a:pt x="30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3980034" y="2716500"/>
              <a:ext cx="522365" cy="477400"/>
            </a:xfrm>
            <a:custGeom>
              <a:avLst/>
              <a:gdLst/>
              <a:ahLst/>
              <a:cxnLst/>
              <a:rect l="l" t="t" r="r" b="b"/>
              <a:pathLst>
                <a:path w="3671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4143958" y="2716500"/>
              <a:ext cx="521938" cy="477400"/>
            </a:xfrm>
            <a:custGeom>
              <a:avLst/>
              <a:gdLst/>
              <a:ahLst/>
              <a:cxnLst/>
              <a:rect l="l" t="t" r="r" b="b"/>
              <a:pathLst>
                <a:path w="3668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430788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4471806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8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4635303" y="2716500"/>
              <a:ext cx="522223" cy="477400"/>
            </a:xfrm>
            <a:custGeom>
              <a:avLst/>
              <a:gdLst/>
              <a:ahLst/>
              <a:cxnLst/>
              <a:rect l="l" t="t" r="r" b="b"/>
              <a:pathLst>
                <a:path w="3670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4799226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4963008" y="2716500"/>
              <a:ext cx="521938" cy="477400"/>
            </a:xfrm>
            <a:custGeom>
              <a:avLst/>
              <a:gdLst/>
              <a:ahLst/>
              <a:cxnLst/>
              <a:rect l="l" t="t" r="r" b="b"/>
              <a:pathLst>
                <a:path w="3668" h="3355" extrusionOk="0">
                  <a:moveTo>
                    <a:pt x="3358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512693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5290429" y="2716500"/>
              <a:ext cx="522223" cy="477400"/>
            </a:xfrm>
            <a:custGeom>
              <a:avLst/>
              <a:gdLst/>
              <a:ahLst/>
              <a:cxnLst/>
              <a:rect l="l" t="t" r="r" b="b"/>
              <a:pathLst>
                <a:path w="3670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5454353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5618277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5782201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594598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6109479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6273403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6437327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6601251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6764463" y="2716500"/>
              <a:ext cx="522365" cy="477400"/>
            </a:xfrm>
            <a:custGeom>
              <a:avLst/>
              <a:gdLst/>
              <a:ahLst/>
              <a:cxnLst/>
              <a:rect l="l" t="t" r="r" b="b"/>
              <a:pathLst>
                <a:path w="3671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3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6928387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3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7092311" y="2716500"/>
              <a:ext cx="491914" cy="477400"/>
            </a:xfrm>
            <a:custGeom>
              <a:avLst/>
              <a:gdLst/>
              <a:ahLst/>
              <a:cxnLst/>
              <a:rect l="l" t="t" r="r" b="b"/>
              <a:pathLst>
                <a:path w="345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456" y="210"/>
                  </a:lnTo>
                  <a:lnTo>
                    <a:pt x="345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7256235" y="2865910"/>
              <a:ext cx="327990" cy="327990"/>
            </a:xfrm>
            <a:custGeom>
              <a:avLst/>
              <a:gdLst/>
              <a:ahLst/>
              <a:cxnLst/>
              <a:rect l="l" t="t" r="r" b="b"/>
              <a:pathLst>
                <a:path w="2305" h="2305" extrusionOk="0">
                  <a:moveTo>
                    <a:pt x="2304" y="1"/>
                  </a:moveTo>
                  <a:lnTo>
                    <a:pt x="0" y="2305"/>
                  </a:lnTo>
                  <a:lnTo>
                    <a:pt x="309" y="2305"/>
                  </a:lnTo>
                  <a:lnTo>
                    <a:pt x="2304" y="312"/>
                  </a:lnTo>
                  <a:lnTo>
                    <a:pt x="23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7419590" y="3029834"/>
              <a:ext cx="164635" cy="164066"/>
            </a:xfrm>
            <a:custGeom>
              <a:avLst/>
              <a:gdLst/>
              <a:ahLst/>
              <a:cxnLst/>
              <a:rect l="l" t="t" r="r" b="b"/>
              <a:pathLst>
                <a:path w="1157" h="1153" extrusionOk="0">
                  <a:moveTo>
                    <a:pt x="1156" y="1"/>
                  </a:moveTo>
                  <a:lnTo>
                    <a:pt x="1" y="1153"/>
                  </a:lnTo>
                  <a:lnTo>
                    <a:pt x="313" y="1153"/>
                  </a:lnTo>
                  <a:lnTo>
                    <a:pt x="1156" y="312"/>
                  </a:lnTo>
                  <a:lnTo>
                    <a:pt x="115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7583514" y="3193758"/>
              <a:ext cx="711" cy="142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15"/>
          <p:cNvSpPr/>
          <p:nvPr userDrawn="1"/>
        </p:nvSpPr>
        <p:spPr>
          <a:xfrm>
            <a:off x="1514575" y="1286400"/>
            <a:ext cx="6465000" cy="3544200"/>
          </a:xfrm>
          <a:prstGeom prst="rect">
            <a:avLst/>
          </a:prstGeom>
          <a:gradFill flip="none" rotWithShape="1">
            <a:gsLst>
              <a:gs pos="0">
                <a:srgbClr val="BEC4D6"/>
              </a:gs>
              <a:gs pos="50000">
                <a:srgbClr val="BEC4D6">
                  <a:tint val="44500"/>
                  <a:satMod val="160000"/>
                </a:srgbClr>
              </a:gs>
              <a:gs pos="100000">
                <a:srgbClr val="BEC4D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CC832D36-7AD1-934E-A2ED-D1A2B53FC068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556784" y="4749851"/>
            <a:ext cx="548700" cy="3924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95679699-24BD-234D-9E37-AF9FDD9465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50522" y="1523347"/>
            <a:ext cx="6016625" cy="3055938"/>
          </a:xfrm>
        </p:spPr>
        <p:txBody>
          <a:bodyPr/>
          <a:lstStyle>
            <a:lvl1pPr>
              <a:buClr>
                <a:srgbClr val="191D59"/>
              </a:buClr>
              <a:buFont typeface="+mj-lt"/>
              <a:buAutoNum type="arabicPeriod"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191D59"/>
              </a:buClr>
              <a:buFont typeface="+mj-lt"/>
              <a:buAutoNum type="arabicPeriod"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304800">
              <a:buClr>
                <a:srgbClr val="191D59"/>
              </a:buClr>
              <a:buFont typeface="+mj-lt"/>
              <a:buAutoNum type="arabicPeriod"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191D59"/>
              </a:buClr>
              <a:buFont typeface="+mj-lt"/>
              <a:buAutoNum type="arabicPeriod"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191D59"/>
              </a:buClr>
              <a:buFont typeface="+mj-lt"/>
              <a:buAutoNum type="arabicPeriod"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pic>
        <p:nvPicPr>
          <p:cNvPr id="38" name="Image 3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CDF90BF-9D9B-704B-8F32-A0793DD0CD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17348" y="4527703"/>
            <a:ext cx="809167" cy="304799"/>
          </a:xfrm>
          <a:prstGeom prst="rect">
            <a:avLst/>
          </a:prstGeom>
        </p:spPr>
      </p:pic>
      <p:sp>
        <p:nvSpPr>
          <p:cNvPr id="37" name="Espace réservé du contenu 5">
            <a:extLst>
              <a:ext uri="{FF2B5EF4-FFF2-40B4-BE49-F238E27FC236}">
                <a16:creationId xmlns:a16="http://schemas.microsoft.com/office/drawing/2014/main" id="{F8454EFC-B3D8-B842-BC85-747FA3BE0C5E}"/>
              </a:ext>
            </a:extLst>
          </p:cNvPr>
          <p:cNvSpPr txBox="1">
            <a:spLocks/>
          </p:cNvSpPr>
          <p:nvPr userDrawn="1"/>
        </p:nvSpPr>
        <p:spPr>
          <a:xfrm>
            <a:off x="2828925" y="4915305"/>
            <a:ext cx="3486150" cy="1984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800">
              <a:solidFill>
                <a:srgbClr val="191D59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C085371-78DC-7842-AF62-ED075D6CE9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148013" y="4914900"/>
            <a:ext cx="2987675" cy="169863"/>
          </a:xfrm>
        </p:spPr>
        <p:txBody>
          <a:bodyPr/>
          <a:lstStyle>
            <a:lvl1pPr marL="152400" indent="0" algn="ctr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Font typeface="Arial" panose="020B0604020202020204" pitchFamily="34" charset="0"/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40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2" name="Google Shape;61;p4">
            <a:extLst>
              <a:ext uri="{FF2B5EF4-FFF2-40B4-BE49-F238E27FC236}">
                <a16:creationId xmlns:a16="http://schemas.microsoft.com/office/drawing/2014/main" id="{F51646DD-46A2-BC49-9649-7692154B56B8}"/>
              </a:ext>
            </a:extLst>
          </p:cNvPr>
          <p:cNvSpPr/>
          <p:nvPr userDrawn="1"/>
        </p:nvSpPr>
        <p:spPr>
          <a:xfrm rot="10800000" flipH="1">
            <a:off x="555435" y="-23569"/>
            <a:ext cx="377302" cy="5219343"/>
          </a:xfrm>
          <a:prstGeom prst="rect">
            <a:avLst/>
          </a:prstGeom>
          <a:gradFill flip="none" rotWithShape="1">
            <a:gsLst>
              <a:gs pos="0">
                <a:srgbClr val="BEC4D6"/>
              </a:gs>
              <a:gs pos="50000">
                <a:srgbClr val="BEC4D6">
                  <a:tint val="44500"/>
                  <a:satMod val="160000"/>
                </a:srgbClr>
              </a:gs>
              <a:gs pos="100000">
                <a:srgbClr val="BEC4D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66;p4">
            <a:extLst>
              <a:ext uri="{FF2B5EF4-FFF2-40B4-BE49-F238E27FC236}">
                <a16:creationId xmlns:a16="http://schemas.microsoft.com/office/drawing/2014/main" id="{EC806A21-B8A9-074A-B1B0-E258E6B29CF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35248" y="477470"/>
            <a:ext cx="7829541" cy="290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lang="fr-FR" dirty="0"/>
          </a:p>
        </p:txBody>
      </p:sp>
      <p:sp>
        <p:nvSpPr>
          <p:cNvPr id="44" name="Espace réservé du texte 2">
            <a:extLst>
              <a:ext uri="{FF2B5EF4-FFF2-40B4-BE49-F238E27FC236}">
                <a16:creationId xmlns:a16="http://schemas.microsoft.com/office/drawing/2014/main" id="{1642BD8E-67AC-4746-8A89-1404671A0E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5248" y="768170"/>
            <a:ext cx="5259387" cy="290700"/>
          </a:xfrm>
          <a:solidFill>
            <a:schemeClr val="bg1"/>
          </a:solidFill>
          <a:ln>
            <a:noFill/>
          </a:ln>
        </p:spPr>
        <p:txBody>
          <a:bodyPr lIns="0" tIns="0" rIns="0" bIns="0" anchor="ctr"/>
          <a:lstStyle>
            <a:lvl1pPr marL="152400" indent="0">
              <a:buFontTx/>
              <a:buNone/>
              <a:defRPr sz="12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" preserve="1" userDrawn="1">
  <p:cSld name="Title + text 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1DA81720-FA9E-1B40-9976-8CEDE16946EB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FCDF2DE-103E-084E-8B1D-62BCED4176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15291" y="1593850"/>
            <a:ext cx="7014011" cy="3055938"/>
          </a:xfrm>
        </p:spPr>
        <p:txBody>
          <a:bodyPr wrap="square"/>
          <a:lstStyle>
            <a:lvl1pPr>
              <a:spcBef>
                <a:spcPts val="100"/>
              </a:spcBef>
              <a:buClr>
                <a:srgbClr val="FF7500"/>
              </a:buClr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00"/>
              </a:spcBef>
              <a:buClr>
                <a:srgbClr val="FF7500"/>
              </a:buClr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304800">
              <a:spcBef>
                <a:spcPts val="100"/>
              </a:spcBef>
              <a:buClr>
                <a:srgbClr val="FF7500"/>
              </a:buClr>
              <a:buFont typeface="Arial" panose="020B0604020202020204" pitchFamily="34" charset="0"/>
              <a:buChar char="•"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00"/>
              </a:spcBef>
              <a:buClr>
                <a:srgbClr val="FF7500"/>
              </a:buClr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00"/>
              </a:spcBef>
              <a:buClr>
                <a:srgbClr val="FF7500"/>
              </a:buClr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pic>
        <p:nvPicPr>
          <p:cNvPr id="10" name="Image 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D124B36-3F44-DA4F-8041-FE054E5F0D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17348" y="4527703"/>
            <a:ext cx="809167" cy="304799"/>
          </a:xfrm>
          <a:prstGeom prst="rect">
            <a:avLst/>
          </a:prstGeom>
        </p:spPr>
      </p:pic>
      <p:sp>
        <p:nvSpPr>
          <p:cNvPr id="12" name="Espace réservé du contenu 4">
            <a:extLst>
              <a:ext uri="{FF2B5EF4-FFF2-40B4-BE49-F238E27FC236}">
                <a16:creationId xmlns:a16="http://schemas.microsoft.com/office/drawing/2014/main" id="{23EABD09-5B22-3D44-89FC-F4E01CEECF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48013" y="4914900"/>
            <a:ext cx="2987675" cy="169863"/>
          </a:xfrm>
        </p:spPr>
        <p:txBody>
          <a:bodyPr/>
          <a:lstStyle>
            <a:lvl1pPr marL="152400" indent="0" algn="ctr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Font typeface="Arial" panose="020B0604020202020204" pitchFamily="34" charset="0"/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40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Google Shape;61;p4">
            <a:extLst>
              <a:ext uri="{FF2B5EF4-FFF2-40B4-BE49-F238E27FC236}">
                <a16:creationId xmlns:a16="http://schemas.microsoft.com/office/drawing/2014/main" id="{8F987631-2733-7B42-A611-7E17B6A59CFD}"/>
              </a:ext>
            </a:extLst>
          </p:cNvPr>
          <p:cNvSpPr/>
          <p:nvPr userDrawn="1"/>
        </p:nvSpPr>
        <p:spPr>
          <a:xfrm rot="10800000" flipH="1">
            <a:off x="555435" y="-23569"/>
            <a:ext cx="377302" cy="5219343"/>
          </a:xfrm>
          <a:prstGeom prst="rect">
            <a:avLst/>
          </a:prstGeom>
          <a:gradFill flip="none" rotWithShape="1">
            <a:gsLst>
              <a:gs pos="0">
                <a:srgbClr val="BEC4D6"/>
              </a:gs>
              <a:gs pos="50000">
                <a:srgbClr val="BEC4D6">
                  <a:tint val="44500"/>
                  <a:satMod val="160000"/>
                </a:srgbClr>
              </a:gs>
              <a:gs pos="100000">
                <a:srgbClr val="BEC4D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66;p4">
            <a:extLst>
              <a:ext uri="{FF2B5EF4-FFF2-40B4-BE49-F238E27FC236}">
                <a16:creationId xmlns:a16="http://schemas.microsoft.com/office/drawing/2014/main" id="{6A37DC70-9663-AA42-92E3-785D1E35FD8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35248" y="477470"/>
            <a:ext cx="7829541" cy="290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89D4ECE5-650D-B54D-8718-1FBD49D933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5248" y="768170"/>
            <a:ext cx="5259387" cy="290700"/>
          </a:xfrm>
          <a:solidFill>
            <a:schemeClr val="bg1"/>
          </a:solidFill>
          <a:ln>
            <a:noFill/>
          </a:ln>
        </p:spPr>
        <p:txBody>
          <a:bodyPr lIns="0" tIns="0" rIns="0" bIns="0" anchor="ctr"/>
          <a:lstStyle>
            <a:lvl1pPr marL="152400" indent="0">
              <a:buFontTx/>
              <a:buNone/>
              <a:defRPr sz="12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09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4" userDrawn="1">
  <p:cSld name="Three columns 4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>
            <a:extLst>
              <a:ext uri="{FF2B5EF4-FFF2-40B4-BE49-F238E27FC236}">
                <a16:creationId xmlns:a16="http://schemas.microsoft.com/office/drawing/2014/main" id="{59F56BD2-DFA6-3948-86FC-81C070AFB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79" r="13225" b="21682"/>
          <a:stretch/>
        </p:blipFill>
        <p:spPr>
          <a:xfrm>
            <a:off x="1427130" y="1194917"/>
            <a:ext cx="4251039" cy="3554934"/>
          </a:xfrm>
          <a:prstGeom prst="rect">
            <a:avLst/>
          </a:prstGeom>
        </p:spPr>
      </p:pic>
      <p:sp>
        <p:nvSpPr>
          <p:cNvPr id="14" name="Google Shape;62;p4">
            <a:extLst>
              <a:ext uri="{FF2B5EF4-FFF2-40B4-BE49-F238E27FC236}">
                <a16:creationId xmlns:a16="http://schemas.microsoft.com/office/drawing/2014/main" id="{19A0E97C-DAB8-9D45-B421-E1083C9AA83F}"/>
              </a:ext>
            </a:extLst>
          </p:cNvPr>
          <p:cNvSpPr/>
          <p:nvPr userDrawn="1"/>
        </p:nvSpPr>
        <p:spPr>
          <a:xfrm flipH="1">
            <a:off x="4590900" y="0"/>
            <a:ext cx="4553100" cy="4000800"/>
          </a:xfrm>
          <a:prstGeom prst="rect">
            <a:avLst/>
          </a:prstGeom>
          <a:gradFill flip="none" rotWithShape="1">
            <a:gsLst>
              <a:gs pos="0">
                <a:srgbClr val="BEC4D6"/>
              </a:gs>
              <a:gs pos="50000">
                <a:srgbClr val="BEC4D6">
                  <a:tint val="44500"/>
                  <a:satMod val="160000"/>
                </a:srgbClr>
              </a:gs>
              <a:gs pos="100000">
                <a:srgbClr val="BEC4D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499;p21">
            <a:extLst>
              <a:ext uri="{FF2B5EF4-FFF2-40B4-BE49-F238E27FC236}">
                <a16:creationId xmlns:a16="http://schemas.microsoft.com/office/drawing/2014/main" id="{70C66994-8634-034C-A8CD-5D5814A8FF72}"/>
              </a:ext>
            </a:extLst>
          </p:cNvPr>
          <p:cNvGrpSpPr/>
          <p:nvPr userDrawn="1"/>
        </p:nvGrpSpPr>
        <p:grpSpPr>
          <a:xfrm>
            <a:off x="5262599" y="3827896"/>
            <a:ext cx="2219245" cy="288063"/>
            <a:chOff x="3906325" y="2716500"/>
            <a:chExt cx="3677900" cy="477400"/>
          </a:xfrm>
          <a:solidFill>
            <a:srgbClr val="191D59"/>
          </a:solidFill>
        </p:grpSpPr>
        <p:sp>
          <p:nvSpPr>
            <p:cNvPr id="16" name="Google Shape;500;p21">
              <a:extLst>
                <a:ext uri="{FF2B5EF4-FFF2-40B4-BE49-F238E27FC236}">
                  <a16:creationId xmlns:a16="http://schemas.microsoft.com/office/drawing/2014/main" id="{FFE3F0EF-1418-5A41-98AC-9F9F232A166B}"/>
                </a:ext>
              </a:extLst>
            </p:cNvPr>
            <p:cNvSpPr/>
            <p:nvPr/>
          </p:nvSpPr>
          <p:spPr>
            <a:xfrm>
              <a:off x="3906325" y="2716500"/>
              <a:ext cx="268226" cy="267657"/>
            </a:xfrm>
            <a:custGeom>
              <a:avLst/>
              <a:gdLst/>
              <a:ahLst/>
              <a:cxnLst/>
              <a:rect l="l" t="t" r="r" b="b"/>
              <a:pathLst>
                <a:path w="1885" h="1881" extrusionOk="0">
                  <a:moveTo>
                    <a:pt x="1574" y="1"/>
                  </a:moveTo>
                  <a:lnTo>
                    <a:pt x="1" y="1572"/>
                  </a:lnTo>
                  <a:lnTo>
                    <a:pt x="1" y="1880"/>
                  </a:lnTo>
                  <a:lnTo>
                    <a:pt x="18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01;p21">
              <a:extLst>
                <a:ext uri="{FF2B5EF4-FFF2-40B4-BE49-F238E27FC236}">
                  <a16:creationId xmlns:a16="http://schemas.microsoft.com/office/drawing/2014/main" id="{90110DDD-14B3-F040-B1A1-5831696942A6}"/>
                </a:ext>
              </a:extLst>
            </p:cNvPr>
            <p:cNvSpPr/>
            <p:nvPr/>
          </p:nvSpPr>
          <p:spPr>
            <a:xfrm>
              <a:off x="3906325" y="2716500"/>
              <a:ext cx="432150" cy="431581"/>
            </a:xfrm>
            <a:custGeom>
              <a:avLst/>
              <a:gdLst/>
              <a:ahLst/>
              <a:cxnLst/>
              <a:rect l="l" t="t" r="r" b="b"/>
              <a:pathLst>
                <a:path w="3037" h="3033" extrusionOk="0">
                  <a:moveTo>
                    <a:pt x="2725" y="1"/>
                  </a:moveTo>
                  <a:lnTo>
                    <a:pt x="1" y="2724"/>
                  </a:lnTo>
                  <a:lnTo>
                    <a:pt x="1" y="3032"/>
                  </a:lnTo>
                  <a:lnTo>
                    <a:pt x="30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02;p21">
              <a:extLst>
                <a:ext uri="{FF2B5EF4-FFF2-40B4-BE49-F238E27FC236}">
                  <a16:creationId xmlns:a16="http://schemas.microsoft.com/office/drawing/2014/main" id="{76D1CA29-91C1-5E4B-B227-4F89E39EE794}"/>
                </a:ext>
              </a:extLst>
            </p:cNvPr>
            <p:cNvSpPr/>
            <p:nvPr/>
          </p:nvSpPr>
          <p:spPr>
            <a:xfrm>
              <a:off x="3980034" y="2716500"/>
              <a:ext cx="522365" cy="477400"/>
            </a:xfrm>
            <a:custGeom>
              <a:avLst/>
              <a:gdLst/>
              <a:ahLst/>
              <a:cxnLst/>
              <a:rect l="l" t="t" r="r" b="b"/>
              <a:pathLst>
                <a:path w="3671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03;p21">
              <a:extLst>
                <a:ext uri="{FF2B5EF4-FFF2-40B4-BE49-F238E27FC236}">
                  <a16:creationId xmlns:a16="http://schemas.microsoft.com/office/drawing/2014/main" id="{6D2198E2-7C73-9049-9A4F-A82393061B0A}"/>
                </a:ext>
              </a:extLst>
            </p:cNvPr>
            <p:cNvSpPr/>
            <p:nvPr/>
          </p:nvSpPr>
          <p:spPr>
            <a:xfrm>
              <a:off x="4143958" y="2716500"/>
              <a:ext cx="521938" cy="477400"/>
            </a:xfrm>
            <a:custGeom>
              <a:avLst/>
              <a:gdLst/>
              <a:ahLst/>
              <a:cxnLst/>
              <a:rect l="l" t="t" r="r" b="b"/>
              <a:pathLst>
                <a:path w="3668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04;p21">
              <a:extLst>
                <a:ext uri="{FF2B5EF4-FFF2-40B4-BE49-F238E27FC236}">
                  <a16:creationId xmlns:a16="http://schemas.microsoft.com/office/drawing/2014/main" id="{34B4BCBA-B96B-4C4E-9269-7CC0910D5F80}"/>
                </a:ext>
              </a:extLst>
            </p:cNvPr>
            <p:cNvSpPr/>
            <p:nvPr/>
          </p:nvSpPr>
          <p:spPr>
            <a:xfrm>
              <a:off x="430788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05;p21">
              <a:extLst>
                <a:ext uri="{FF2B5EF4-FFF2-40B4-BE49-F238E27FC236}">
                  <a16:creationId xmlns:a16="http://schemas.microsoft.com/office/drawing/2014/main" id="{29013B22-99F7-F64D-B69A-A6DDCD40A79B}"/>
                </a:ext>
              </a:extLst>
            </p:cNvPr>
            <p:cNvSpPr/>
            <p:nvPr/>
          </p:nvSpPr>
          <p:spPr>
            <a:xfrm>
              <a:off x="4471806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8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06;p21">
              <a:extLst>
                <a:ext uri="{FF2B5EF4-FFF2-40B4-BE49-F238E27FC236}">
                  <a16:creationId xmlns:a16="http://schemas.microsoft.com/office/drawing/2014/main" id="{C554B63F-2D5E-1446-A459-6D9D106CC177}"/>
                </a:ext>
              </a:extLst>
            </p:cNvPr>
            <p:cNvSpPr/>
            <p:nvPr/>
          </p:nvSpPr>
          <p:spPr>
            <a:xfrm>
              <a:off x="4635303" y="2716500"/>
              <a:ext cx="522223" cy="477400"/>
            </a:xfrm>
            <a:custGeom>
              <a:avLst/>
              <a:gdLst/>
              <a:ahLst/>
              <a:cxnLst/>
              <a:rect l="l" t="t" r="r" b="b"/>
              <a:pathLst>
                <a:path w="3670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07;p21">
              <a:extLst>
                <a:ext uri="{FF2B5EF4-FFF2-40B4-BE49-F238E27FC236}">
                  <a16:creationId xmlns:a16="http://schemas.microsoft.com/office/drawing/2014/main" id="{8075C61D-D673-5B42-9DA5-4A346B4CADD4}"/>
                </a:ext>
              </a:extLst>
            </p:cNvPr>
            <p:cNvSpPr/>
            <p:nvPr/>
          </p:nvSpPr>
          <p:spPr>
            <a:xfrm>
              <a:off x="4799226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08;p21">
              <a:extLst>
                <a:ext uri="{FF2B5EF4-FFF2-40B4-BE49-F238E27FC236}">
                  <a16:creationId xmlns:a16="http://schemas.microsoft.com/office/drawing/2014/main" id="{3CF70539-8132-7843-899E-FA7E6D264804}"/>
                </a:ext>
              </a:extLst>
            </p:cNvPr>
            <p:cNvSpPr/>
            <p:nvPr/>
          </p:nvSpPr>
          <p:spPr>
            <a:xfrm>
              <a:off x="4963008" y="2716500"/>
              <a:ext cx="521938" cy="477400"/>
            </a:xfrm>
            <a:custGeom>
              <a:avLst/>
              <a:gdLst/>
              <a:ahLst/>
              <a:cxnLst/>
              <a:rect l="l" t="t" r="r" b="b"/>
              <a:pathLst>
                <a:path w="3668" h="3355" extrusionOk="0">
                  <a:moveTo>
                    <a:pt x="3358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09;p21">
              <a:extLst>
                <a:ext uri="{FF2B5EF4-FFF2-40B4-BE49-F238E27FC236}">
                  <a16:creationId xmlns:a16="http://schemas.microsoft.com/office/drawing/2014/main" id="{C5F7A588-FD9A-504E-AF57-84EFAA2C77BB}"/>
                </a:ext>
              </a:extLst>
            </p:cNvPr>
            <p:cNvSpPr/>
            <p:nvPr/>
          </p:nvSpPr>
          <p:spPr>
            <a:xfrm>
              <a:off x="512693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0;p21">
              <a:extLst>
                <a:ext uri="{FF2B5EF4-FFF2-40B4-BE49-F238E27FC236}">
                  <a16:creationId xmlns:a16="http://schemas.microsoft.com/office/drawing/2014/main" id="{11E26547-53C9-1D49-A350-93323933CAC2}"/>
                </a:ext>
              </a:extLst>
            </p:cNvPr>
            <p:cNvSpPr/>
            <p:nvPr/>
          </p:nvSpPr>
          <p:spPr>
            <a:xfrm>
              <a:off x="5290429" y="2716500"/>
              <a:ext cx="522223" cy="477400"/>
            </a:xfrm>
            <a:custGeom>
              <a:avLst/>
              <a:gdLst/>
              <a:ahLst/>
              <a:cxnLst/>
              <a:rect l="l" t="t" r="r" b="b"/>
              <a:pathLst>
                <a:path w="3670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1;p21">
              <a:extLst>
                <a:ext uri="{FF2B5EF4-FFF2-40B4-BE49-F238E27FC236}">
                  <a16:creationId xmlns:a16="http://schemas.microsoft.com/office/drawing/2014/main" id="{DFBBEE5E-F113-8C45-B797-19260F233B8E}"/>
                </a:ext>
              </a:extLst>
            </p:cNvPr>
            <p:cNvSpPr/>
            <p:nvPr/>
          </p:nvSpPr>
          <p:spPr>
            <a:xfrm>
              <a:off x="5454353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2;p21">
              <a:extLst>
                <a:ext uri="{FF2B5EF4-FFF2-40B4-BE49-F238E27FC236}">
                  <a16:creationId xmlns:a16="http://schemas.microsoft.com/office/drawing/2014/main" id="{389FF98D-25FE-C14C-985A-DFDE267BB894}"/>
                </a:ext>
              </a:extLst>
            </p:cNvPr>
            <p:cNvSpPr/>
            <p:nvPr/>
          </p:nvSpPr>
          <p:spPr>
            <a:xfrm>
              <a:off x="5618277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13;p21">
              <a:extLst>
                <a:ext uri="{FF2B5EF4-FFF2-40B4-BE49-F238E27FC236}">
                  <a16:creationId xmlns:a16="http://schemas.microsoft.com/office/drawing/2014/main" id="{C48A019A-0224-A944-B7F5-1EF828BCDCA2}"/>
                </a:ext>
              </a:extLst>
            </p:cNvPr>
            <p:cNvSpPr/>
            <p:nvPr/>
          </p:nvSpPr>
          <p:spPr>
            <a:xfrm>
              <a:off x="5782201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14;p21">
              <a:extLst>
                <a:ext uri="{FF2B5EF4-FFF2-40B4-BE49-F238E27FC236}">
                  <a16:creationId xmlns:a16="http://schemas.microsoft.com/office/drawing/2014/main" id="{2C7CE242-1E28-BF42-A3B1-BEA30E4E2B18}"/>
                </a:ext>
              </a:extLst>
            </p:cNvPr>
            <p:cNvSpPr/>
            <p:nvPr/>
          </p:nvSpPr>
          <p:spPr>
            <a:xfrm>
              <a:off x="594598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15;p21">
              <a:extLst>
                <a:ext uri="{FF2B5EF4-FFF2-40B4-BE49-F238E27FC236}">
                  <a16:creationId xmlns:a16="http://schemas.microsoft.com/office/drawing/2014/main" id="{0B663FC9-4F82-9345-94A1-DEC554C5FC99}"/>
                </a:ext>
              </a:extLst>
            </p:cNvPr>
            <p:cNvSpPr/>
            <p:nvPr/>
          </p:nvSpPr>
          <p:spPr>
            <a:xfrm>
              <a:off x="6109479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6;p21">
              <a:extLst>
                <a:ext uri="{FF2B5EF4-FFF2-40B4-BE49-F238E27FC236}">
                  <a16:creationId xmlns:a16="http://schemas.microsoft.com/office/drawing/2014/main" id="{E2637D43-FDFA-E745-940E-97374225F7E1}"/>
                </a:ext>
              </a:extLst>
            </p:cNvPr>
            <p:cNvSpPr/>
            <p:nvPr/>
          </p:nvSpPr>
          <p:spPr>
            <a:xfrm>
              <a:off x="6273403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7;p21">
              <a:extLst>
                <a:ext uri="{FF2B5EF4-FFF2-40B4-BE49-F238E27FC236}">
                  <a16:creationId xmlns:a16="http://schemas.microsoft.com/office/drawing/2014/main" id="{8F05A578-2F15-F344-9300-C3DE08B2C022}"/>
                </a:ext>
              </a:extLst>
            </p:cNvPr>
            <p:cNvSpPr/>
            <p:nvPr/>
          </p:nvSpPr>
          <p:spPr>
            <a:xfrm>
              <a:off x="6437327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18;p21">
              <a:extLst>
                <a:ext uri="{FF2B5EF4-FFF2-40B4-BE49-F238E27FC236}">
                  <a16:creationId xmlns:a16="http://schemas.microsoft.com/office/drawing/2014/main" id="{C46D1D1A-0733-B44C-B5A6-E720528CCD4E}"/>
                </a:ext>
              </a:extLst>
            </p:cNvPr>
            <p:cNvSpPr/>
            <p:nvPr/>
          </p:nvSpPr>
          <p:spPr>
            <a:xfrm>
              <a:off x="6601251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9;p21">
              <a:extLst>
                <a:ext uri="{FF2B5EF4-FFF2-40B4-BE49-F238E27FC236}">
                  <a16:creationId xmlns:a16="http://schemas.microsoft.com/office/drawing/2014/main" id="{FFE11FA1-9924-9842-ABD6-01FBC92B9761}"/>
                </a:ext>
              </a:extLst>
            </p:cNvPr>
            <p:cNvSpPr/>
            <p:nvPr/>
          </p:nvSpPr>
          <p:spPr>
            <a:xfrm>
              <a:off x="6764463" y="2716500"/>
              <a:ext cx="522365" cy="477400"/>
            </a:xfrm>
            <a:custGeom>
              <a:avLst/>
              <a:gdLst/>
              <a:ahLst/>
              <a:cxnLst/>
              <a:rect l="l" t="t" r="r" b="b"/>
              <a:pathLst>
                <a:path w="3671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3" y="3355"/>
                  </a:lnTo>
                  <a:lnTo>
                    <a:pt x="3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20;p21">
              <a:extLst>
                <a:ext uri="{FF2B5EF4-FFF2-40B4-BE49-F238E27FC236}">
                  <a16:creationId xmlns:a16="http://schemas.microsoft.com/office/drawing/2014/main" id="{2F471577-D3FF-D648-B963-3E2F7968C1F2}"/>
                </a:ext>
              </a:extLst>
            </p:cNvPr>
            <p:cNvSpPr/>
            <p:nvPr/>
          </p:nvSpPr>
          <p:spPr>
            <a:xfrm>
              <a:off x="6928387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3" y="3355"/>
                  </a:lnTo>
                  <a:lnTo>
                    <a:pt x="36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21;p21">
              <a:extLst>
                <a:ext uri="{FF2B5EF4-FFF2-40B4-BE49-F238E27FC236}">
                  <a16:creationId xmlns:a16="http://schemas.microsoft.com/office/drawing/2014/main" id="{C17318F3-CD56-8F4A-8E23-84A930A2E137}"/>
                </a:ext>
              </a:extLst>
            </p:cNvPr>
            <p:cNvSpPr/>
            <p:nvPr/>
          </p:nvSpPr>
          <p:spPr>
            <a:xfrm>
              <a:off x="7092311" y="2716500"/>
              <a:ext cx="491914" cy="477400"/>
            </a:xfrm>
            <a:custGeom>
              <a:avLst/>
              <a:gdLst/>
              <a:ahLst/>
              <a:cxnLst/>
              <a:rect l="l" t="t" r="r" b="b"/>
              <a:pathLst>
                <a:path w="345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456" y="210"/>
                  </a:lnTo>
                  <a:lnTo>
                    <a:pt x="345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22;p21">
              <a:extLst>
                <a:ext uri="{FF2B5EF4-FFF2-40B4-BE49-F238E27FC236}">
                  <a16:creationId xmlns:a16="http://schemas.microsoft.com/office/drawing/2014/main" id="{EDE2347C-65CB-6248-83B2-B3BC82FE7110}"/>
                </a:ext>
              </a:extLst>
            </p:cNvPr>
            <p:cNvSpPr/>
            <p:nvPr/>
          </p:nvSpPr>
          <p:spPr>
            <a:xfrm>
              <a:off x="7256235" y="2865910"/>
              <a:ext cx="327990" cy="327990"/>
            </a:xfrm>
            <a:custGeom>
              <a:avLst/>
              <a:gdLst/>
              <a:ahLst/>
              <a:cxnLst/>
              <a:rect l="l" t="t" r="r" b="b"/>
              <a:pathLst>
                <a:path w="2305" h="2305" extrusionOk="0">
                  <a:moveTo>
                    <a:pt x="2304" y="1"/>
                  </a:moveTo>
                  <a:lnTo>
                    <a:pt x="0" y="2305"/>
                  </a:lnTo>
                  <a:lnTo>
                    <a:pt x="309" y="2305"/>
                  </a:lnTo>
                  <a:lnTo>
                    <a:pt x="2304" y="312"/>
                  </a:lnTo>
                  <a:lnTo>
                    <a:pt x="23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23;p21">
              <a:extLst>
                <a:ext uri="{FF2B5EF4-FFF2-40B4-BE49-F238E27FC236}">
                  <a16:creationId xmlns:a16="http://schemas.microsoft.com/office/drawing/2014/main" id="{A9082170-ADEB-BB47-B829-7E5A13F96BD0}"/>
                </a:ext>
              </a:extLst>
            </p:cNvPr>
            <p:cNvSpPr/>
            <p:nvPr/>
          </p:nvSpPr>
          <p:spPr>
            <a:xfrm>
              <a:off x="7419590" y="3029834"/>
              <a:ext cx="164635" cy="164066"/>
            </a:xfrm>
            <a:custGeom>
              <a:avLst/>
              <a:gdLst/>
              <a:ahLst/>
              <a:cxnLst/>
              <a:rect l="l" t="t" r="r" b="b"/>
              <a:pathLst>
                <a:path w="1157" h="1153" extrusionOk="0">
                  <a:moveTo>
                    <a:pt x="1156" y="1"/>
                  </a:moveTo>
                  <a:lnTo>
                    <a:pt x="1" y="1153"/>
                  </a:lnTo>
                  <a:lnTo>
                    <a:pt x="313" y="1153"/>
                  </a:lnTo>
                  <a:lnTo>
                    <a:pt x="1156" y="312"/>
                  </a:lnTo>
                  <a:lnTo>
                    <a:pt x="115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24;p21">
              <a:extLst>
                <a:ext uri="{FF2B5EF4-FFF2-40B4-BE49-F238E27FC236}">
                  <a16:creationId xmlns:a16="http://schemas.microsoft.com/office/drawing/2014/main" id="{1B4FCC0A-5FB3-1A4A-A67A-4C15F3A85585}"/>
                </a:ext>
              </a:extLst>
            </p:cNvPr>
            <p:cNvSpPr/>
            <p:nvPr/>
          </p:nvSpPr>
          <p:spPr>
            <a:xfrm>
              <a:off x="7583514" y="3193758"/>
              <a:ext cx="711" cy="142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99EA3895-820C-BC42-A506-2385DAC25C22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7F6667E-FB79-2742-9C75-FEDC32513B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217348" y="4527703"/>
            <a:ext cx="809167" cy="304799"/>
          </a:xfrm>
          <a:prstGeom prst="rect">
            <a:avLst/>
          </a:prstGeom>
        </p:spPr>
      </p:pic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EC338048-52B3-8149-977C-054B19F899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48013" y="4914900"/>
            <a:ext cx="2987675" cy="169863"/>
          </a:xfrm>
        </p:spPr>
        <p:txBody>
          <a:bodyPr/>
          <a:lstStyle>
            <a:lvl1pPr marL="152400" indent="0" algn="ctr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Font typeface="Arial" panose="020B0604020202020204" pitchFamily="34" charset="0"/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40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1" name="Espace réservé du texte 2">
            <a:extLst>
              <a:ext uri="{FF2B5EF4-FFF2-40B4-BE49-F238E27FC236}">
                <a16:creationId xmlns:a16="http://schemas.microsoft.com/office/drawing/2014/main" id="{BFE8B860-59B7-7544-A29C-0B955FF032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18213" y="768350"/>
            <a:ext cx="2943225" cy="2776538"/>
          </a:xfrm>
        </p:spPr>
        <p:txBody>
          <a:bodyPr anchor="ctr"/>
          <a:lstStyle>
            <a:lvl1pPr marL="152400" indent="0" algn="r">
              <a:buNone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 algn="r">
              <a:buNone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0" algn="r">
              <a:buNone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4000" indent="0" algn="r">
              <a:buNone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0" algn="r">
              <a:buNone/>
              <a:defRPr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2" name="Google Shape;61;p4">
            <a:extLst>
              <a:ext uri="{FF2B5EF4-FFF2-40B4-BE49-F238E27FC236}">
                <a16:creationId xmlns:a16="http://schemas.microsoft.com/office/drawing/2014/main" id="{202FE663-3B21-9D41-91A9-7A36E982AE0B}"/>
              </a:ext>
            </a:extLst>
          </p:cNvPr>
          <p:cNvSpPr/>
          <p:nvPr userDrawn="1"/>
        </p:nvSpPr>
        <p:spPr>
          <a:xfrm rot="10800000" flipH="1">
            <a:off x="555435" y="-23569"/>
            <a:ext cx="377302" cy="5219343"/>
          </a:xfrm>
          <a:prstGeom prst="rect">
            <a:avLst/>
          </a:prstGeom>
          <a:gradFill flip="none" rotWithShape="1">
            <a:gsLst>
              <a:gs pos="0">
                <a:srgbClr val="BEC4D6"/>
              </a:gs>
              <a:gs pos="50000">
                <a:srgbClr val="BEC4D6">
                  <a:tint val="44500"/>
                  <a:satMod val="160000"/>
                </a:srgbClr>
              </a:gs>
              <a:gs pos="100000">
                <a:srgbClr val="BEC4D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66;p4">
            <a:extLst>
              <a:ext uri="{FF2B5EF4-FFF2-40B4-BE49-F238E27FC236}">
                <a16:creationId xmlns:a16="http://schemas.microsoft.com/office/drawing/2014/main" id="{CE8B7BFD-CCB3-4D41-9686-BBE14DBA0CE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35249" y="477470"/>
            <a:ext cx="4055652" cy="290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lang="fr-FR" dirty="0"/>
          </a:p>
        </p:txBody>
      </p:sp>
      <p:sp>
        <p:nvSpPr>
          <p:cNvPr id="44" name="Espace réservé du texte 2">
            <a:extLst>
              <a:ext uri="{FF2B5EF4-FFF2-40B4-BE49-F238E27FC236}">
                <a16:creationId xmlns:a16="http://schemas.microsoft.com/office/drawing/2014/main" id="{C55AF51A-2C33-AA45-B45C-7F8FA5170C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5248" y="768170"/>
            <a:ext cx="4055651" cy="290700"/>
          </a:xfrm>
          <a:solidFill>
            <a:schemeClr val="bg1"/>
          </a:solidFill>
          <a:ln>
            <a:noFill/>
          </a:ln>
        </p:spPr>
        <p:txBody>
          <a:bodyPr lIns="0" tIns="0" rIns="0" bIns="0" anchor="ctr"/>
          <a:lstStyle>
            <a:lvl1pPr marL="152400" indent="0">
              <a:buFontTx/>
              <a:buNone/>
              <a:defRPr sz="12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200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 userDrawn="1">
  <p:cSld name="Title slide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F919C1BE-B5A2-FC45-A8D8-5D4C2FC4B6EF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pic>
        <p:nvPicPr>
          <p:cNvPr id="10" name="Image 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9CEF1CC-CF0C-B14B-8B0F-F826CA71A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17348" y="4527703"/>
            <a:ext cx="809167" cy="304799"/>
          </a:xfrm>
          <a:prstGeom prst="rect">
            <a:avLst/>
          </a:prstGeom>
        </p:spPr>
      </p:pic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400555F0-29C1-9048-A46F-EA7B9458B4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48013" y="4914900"/>
            <a:ext cx="2987675" cy="169863"/>
          </a:xfrm>
        </p:spPr>
        <p:txBody>
          <a:bodyPr/>
          <a:lstStyle>
            <a:lvl1pPr marL="152400" indent="0" algn="ctr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Font typeface="Arial" panose="020B0604020202020204" pitchFamily="34" charset="0"/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40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Google Shape;61;p4">
            <a:extLst>
              <a:ext uri="{FF2B5EF4-FFF2-40B4-BE49-F238E27FC236}">
                <a16:creationId xmlns:a16="http://schemas.microsoft.com/office/drawing/2014/main" id="{D914AD9C-462D-654E-9C26-B2ADD1BA23E1}"/>
              </a:ext>
            </a:extLst>
          </p:cNvPr>
          <p:cNvSpPr/>
          <p:nvPr userDrawn="1"/>
        </p:nvSpPr>
        <p:spPr>
          <a:xfrm rot="10800000" flipH="1">
            <a:off x="555435" y="-23569"/>
            <a:ext cx="377302" cy="5219343"/>
          </a:xfrm>
          <a:prstGeom prst="rect">
            <a:avLst/>
          </a:prstGeom>
          <a:gradFill flip="none" rotWithShape="1">
            <a:gsLst>
              <a:gs pos="0">
                <a:srgbClr val="BEC4D6"/>
              </a:gs>
              <a:gs pos="50000">
                <a:srgbClr val="BEC4D6">
                  <a:tint val="44500"/>
                  <a:satMod val="160000"/>
                </a:srgbClr>
              </a:gs>
              <a:gs pos="100000">
                <a:srgbClr val="BEC4D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66;p4">
            <a:extLst>
              <a:ext uri="{FF2B5EF4-FFF2-40B4-BE49-F238E27FC236}">
                <a16:creationId xmlns:a16="http://schemas.microsoft.com/office/drawing/2014/main" id="{338C1613-FCED-EF4E-B2B3-A9552A73FEC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35248" y="477470"/>
            <a:ext cx="7829541" cy="290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lang="fr-FR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13BD9291-4C2A-464A-A5A8-A3E868CD52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5248" y="768170"/>
            <a:ext cx="5259387" cy="290700"/>
          </a:xfrm>
          <a:solidFill>
            <a:schemeClr val="bg1"/>
          </a:solidFill>
          <a:ln>
            <a:noFill/>
          </a:ln>
        </p:spPr>
        <p:txBody>
          <a:bodyPr lIns="0" tIns="0" rIns="0" bIns="0" anchor="ctr"/>
          <a:lstStyle>
            <a:lvl1pPr marL="152400" indent="0">
              <a:buFontTx/>
              <a:buNone/>
              <a:defRPr sz="12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73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userDrawn="1">
  <p:cSld name="Blank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3EC7316-BC08-AA45-99F3-D907B68ADC39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A2F27C59-BE53-6945-9938-4DED0EF14D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148013" y="4914900"/>
            <a:ext cx="2987675" cy="169863"/>
          </a:xfrm>
        </p:spPr>
        <p:txBody>
          <a:bodyPr/>
          <a:lstStyle>
            <a:lvl1pPr marL="152400" indent="0" algn="ctr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Font typeface="Arial" panose="020B0604020202020204" pitchFamily="34" charset="0"/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40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032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ing slide" userDrawn="1">
  <p:cSld name="Ending slide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3"/>
          <p:cNvSpPr/>
          <p:nvPr/>
        </p:nvSpPr>
        <p:spPr>
          <a:xfrm flipH="1">
            <a:off x="4976100" y="0"/>
            <a:ext cx="4167900" cy="5143500"/>
          </a:xfrm>
          <a:prstGeom prst="rect">
            <a:avLst/>
          </a:prstGeom>
          <a:gradFill flip="none" rotWithShape="1">
            <a:gsLst>
              <a:gs pos="0">
                <a:srgbClr val="BEC4D6"/>
              </a:gs>
              <a:gs pos="50000">
                <a:srgbClr val="BEC4D6">
                  <a:tint val="44500"/>
                  <a:satMod val="160000"/>
                </a:srgbClr>
              </a:gs>
              <a:gs pos="100000">
                <a:srgbClr val="BEC4D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64D57A9D-E674-494B-8F5D-C7A2B0E1721D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243E0B7-4528-DE47-85F1-FF3168598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17348" y="4527703"/>
            <a:ext cx="809167" cy="304799"/>
          </a:xfrm>
          <a:prstGeom prst="rect">
            <a:avLst/>
          </a:prstGeom>
        </p:spPr>
      </p:pic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C4001A1A-1B6C-6C44-992F-8D83958209F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48013" y="4914900"/>
            <a:ext cx="2987675" cy="169863"/>
          </a:xfrm>
        </p:spPr>
        <p:txBody>
          <a:bodyPr/>
          <a:lstStyle>
            <a:lvl1pPr marL="152400" indent="0" algn="ctr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Font typeface="Arial" panose="020B0604020202020204" pitchFamily="34" charset="0"/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40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0">
              <a:buNone/>
              <a:defRPr sz="8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24BCD3DA-324D-2048-8678-FE7C8369D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879" r="10101"/>
          <a:stretch/>
        </p:blipFill>
        <p:spPr>
          <a:xfrm>
            <a:off x="4413371" y="302214"/>
            <a:ext cx="4446633" cy="4539072"/>
          </a:xfrm>
          <a:prstGeom prst="rect">
            <a:avLst/>
          </a:prstGeom>
        </p:spPr>
      </p:pic>
      <p:grpSp>
        <p:nvGrpSpPr>
          <p:cNvPr id="11" name="Google Shape;1449;p34">
            <a:extLst>
              <a:ext uri="{FF2B5EF4-FFF2-40B4-BE49-F238E27FC236}">
                <a16:creationId xmlns:a16="http://schemas.microsoft.com/office/drawing/2014/main" id="{357117C7-E7DE-9646-A4AE-7EFD57556D18}"/>
              </a:ext>
            </a:extLst>
          </p:cNvPr>
          <p:cNvGrpSpPr/>
          <p:nvPr userDrawn="1"/>
        </p:nvGrpSpPr>
        <p:grpSpPr>
          <a:xfrm flipH="1">
            <a:off x="3186850" y="83896"/>
            <a:ext cx="2219245" cy="288063"/>
            <a:chOff x="3906325" y="2716500"/>
            <a:chExt cx="3677900" cy="477400"/>
          </a:xfrm>
        </p:grpSpPr>
        <p:sp>
          <p:nvSpPr>
            <p:cNvPr id="12" name="Google Shape;1450;p34">
              <a:extLst>
                <a:ext uri="{FF2B5EF4-FFF2-40B4-BE49-F238E27FC236}">
                  <a16:creationId xmlns:a16="http://schemas.microsoft.com/office/drawing/2014/main" id="{F317AD85-6BB9-4743-B412-118FBA668769}"/>
                </a:ext>
              </a:extLst>
            </p:cNvPr>
            <p:cNvSpPr/>
            <p:nvPr/>
          </p:nvSpPr>
          <p:spPr>
            <a:xfrm>
              <a:off x="3906325" y="2716500"/>
              <a:ext cx="268226" cy="267657"/>
            </a:xfrm>
            <a:custGeom>
              <a:avLst/>
              <a:gdLst/>
              <a:ahLst/>
              <a:cxnLst/>
              <a:rect l="l" t="t" r="r" b="b"/>
              <a:pathLst>
                <a:path w="1885" h="1881" extrusionOk="0">
                  <a:moveTo>
                    <a:pt x="1574" y="1"/>
                  </a:moveTo>
                  <a:lnTo>
                    <a:pt x="1" y="1572"/>
                  </a:lnTo>
                  <a:lnTo>
                    <a:pt x="1" y="1880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51;p34">
              <a:extLst>
                <a:ext uri="{FF2B5EF4-FFF2-40B4-BE49-F238E27FC236}">
                  <a16:creationId xmlns:a16="http://schemas.microsoft.com/office/drawing/2014/main" id="{2A0BAA08-468B-A945-B7E3-E70D6CDF5D3A}"/>
                </a:ext>
              </a:extLst>
            </p:cNvPr>
            <p:cNvSpPr/>
            <p:nvPr/>
          </p:nvSpPr>
          <p:spPr>
            <a:xfrm>
              <a:off x="3906325" y="2716500"/>
              <a:ext cx="432150" cy="431581"/>
            </a:xfrm>
            <a:custGeom>
              <a:avLst/>
              <a:gdLst/>
              <a:ahLst/>
              <a:cxnLst/>
              <a:rect l="l" t="t" r="r" b="b"/>
              <a:pathLst>
                <a:path w="3037" h="3033" extrusionOk="0">
                  <a:moveTo>
                    <a:pt x="2725" y="1"/>
                  </a:moveTo>
                  <a:lnTo>
                    <a:pt x="1" y="2724"/>
                  </a:lnTo>
                  <a:lnTo>
                    <a:pt x="1" y="3032"/>
                  </a:lnTo>
                  <a:lnTo>
                    <a:pt x="303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52;p34">
              <a:extLst>
                <a:ext uri="{FF2B5EF4-FFF2-40B4-BE49-F238E27FC236}">
                  <a16:creationId xmlns:a16="http://schemas.microsoft.com/office/drawing/2014/main" id="{C95757D7-ADC5-4347-87A9-FD6804093E9C}"/>
                </a:ext>
              </a:extLst>
            </p:cNvPr>
            <p:cNvSpPr/>
            <p:nvPr/>
          </p:nvSpPr>
          <p:spPr>
            <a:xfrm>
              <a:off x="3980034" y="2716500"/>
              <a:ext cx="522365" cy="477400"/>
            </a:xfrm>
            <a:custGeom>
              <a:avLst/>
              <a:gdLst/>
              <a:ahLst/>
              <a:cxnLst/>
              <a:rect l="l" t="t" r="r" b="b"/>
              <a:pathLst>
                <a:path w="3671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53;p34">
              <a:extLst>
                <a:ext uri="{FF2B5EF4-FFF2-40B4-BE49-F238E27FC236}">
                  <a16:creationId xmlns:a16="http://schemas.microsoft.com/office/drawing/2014/main" id="{CA073DD1-83D0-AE42-A948-2DA3FA10452F}"/>
                </a:ext>
              </a:extLst>
            </p:cNvPr>
            <p:cNvSpPr/>
            <p:nvPr/>
          </p:nvSpPr>
          <p:spPr>
            <a:xfrm>
              <a:off x="4143958" y="2716500"/>
              <a:ext cx="521938" cy="477400"/>
            </a:xfrm>
            <a:custGeom>
              <a:avLst/>
              <a:gdLst/>
              <a:ahLst/>
              <a:cxnLst/>
              <a:rect l="l" t="t" r="r" b="b"/>
              <a:pathLst>
                <a:path w="3668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54;p34">
              <a:extLst>
                <a:ext uri="{FF2B5EF4-FFF2-40B4-BE49-F238E27FC236}">
                  <a16:creationId xmlns:a16="http://schemas.microsoft.com/office/drawing/2014/main" id="{940BDD4C-4102-6941-A409-909B191B8FC1}"/>
                </a:ext>
              </a:extLst>
            </p:cNvPr>
            <p:cNvSpPr/>
            <p:nvPr/>
          </p:nvSpPr>
          <p:spPr>
            <a:xfrm>
              <a:off x="430788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55;p34">
              <a:extLst>
                <a:ext uri="{FF2B5EF4-FFF2-40B4-BE49-F238E27FC236}">
                  <a16:creationId xmlns:a16="http://schemas.microsoft.com/office/drawing/2014/main" id="{DA4CFE48-95DA-0344-A6C2-ED1C920BA783}"/>
                </a:ext>
              </a:extLst>
            </p:cNvPr>
            <p:cNvSpPr/>
            <p:nvPr/>
          </p:nvSpPr>
          <p:spPr>
            <a:xfrm>
              <a:off x="4471806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8" y="335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56;p34">
              <a:extLst>
                <a:ext uri="{FF2B5EF4-FFF2-40B4-BE49-F238E27FC236}">
                  <a16:creationId xmlns:a16="http://schemas.microsoft.com/office/drawing/2014/main" id="{D1C6D0D4-9E1C-2749-8264-F0C31D3EFF8F}"/>
                </a:ext>
              </a:extLst>
            </p:cNvPr>
            <p:cNvSpPr/>
            <p:nvPr/>
          </p:nvSpPr>
          <p:spPr>
            <a:xfrm>
              <a:off x="4635303" y="2716500"/>
              <a:ext cx="522223" cy="477400"/>
            </a:xfrm>
            <a:custGeom>
              <a:avLst/>
              <a:gdLst/>
              <a:ahLst/>
              <a:cxnLst/>
              <a:rect l="l" t="t" r="r" b="b"/>
              <a:pathLst>
                <a:path w="3670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57;p34">
              <a:extLst>
                <a:ext uri="{FF2B5EF4-FFF2-40B4-BE49-F238E27FC236}">
                  <a16:creationId xmlns:a16="http://schemas.microsoft.com/office/drawing/2014/main" id="{A281D658-A4D3-9C49-80DF-3D5DDC291770}"/>
                </a:ext>
              </a:extLst>
            </p:cNvPr>
            <p:cNvSpPr/>
            <p:nvPr/>
          </p:nvSpPr>
          <p:spPr>
            <a:xfrm>
              <a:off x="4799226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58;p34">
              <a:extLst>
                <a:ext uri="{FF2B5EF4-FFF2-40B4-BE49-F238E27FC236}">
                  <a16:creationId xmlns:a16="http://schemas.microsoft.com/office/drawing/2014/main" id="{C764D468-F21B-F249-A445-EE5765652B03}"/>
                </a:ext>
              </a:extLst>
            </p:cNvPr>
            <p:cNvSpPr/>
            <p:nvPr/>
          </p:nvSpPr>
          <p:spPr>
            <a:xfrm>
              <a:off x="4963008" y="2716500"/>
              <a:ext cx="521938" cy="477400"/>
            </a:xfrm>
            <a:custGeom>
              <a:avLst/>
              <a:gdLst/>
              <a:ahLst/>
              <a:cxnLst/>
              <a:rect l="l" t="t" r="r" b="b"/>
              <a:pathLst>
                <a:path w="3668" h="3355" extrusionOk="0">
                  <a:moveTo>
                    <a:pt x="3358" y="1"/>
                  </a:moveTo>
                  <a:lnTo>
                    <a:pt x="1" y="3355"/>
                  </a:lnTo>
                  <a:lnTo>
                    <a:pt x="312" y="335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59;p34">
              <a:extLst>
                <a:ext uri="{FF2B5EF4-FFF2-40B4-BE49-F238E27FC236}">
                  <a16:creationId xmlns:a16="http://schemas.microsoft.com/office/drawing/2014/main" id="{0066A8B7-594E-844F-AFC4-B74289460D89}"/>
                </a:ext>
              </a:extLst>
            </p:cNvPr>
            <p:cNvSpPr/>
            <p:nvPr/>
          </p:nvSpPr>
          <p:spPr>
            <a:xfrm>
              <a:off x="512693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60;p34">
              <a:extLst>
                <a:ext uri="{FF2B5EF4-FFF2-40B4-BE49-F238E27FC236}">
                  <a16:creationId xmlns:a16="http://schemas.microsoft.com/office/drawing/2014/main" id="{C46375F6-206B-CF4F-BE3E-4EB786E84AF9}"/>
                </a:ext>
              </a:extLst>
            </p:cNvPr>
            <p:cNvSpPr/>
            <p:nvPr/>
          </p:nvSpPr>
          <p:spPr>
            <a:xfrm>
              <a:off x="5290429" y="2716500"/>
              <a:ext cx="522223" cy="477400"/>
            </a:xfrm>
            <a:custGeom>
              <a:avLst/>
              <a:gdLst/>
              <a:ahLst/>
              <a:cxnLst/>
              <a:rect l="l" t="t" r="r" b="b"/>
              <a:pathLst>
                <a:path w="3670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61;p34">
              <a:extLst>
                <a:ext uri="{FF2B5EF4-FFF2-40B4-BE49-F238E27FC236}">
                  <a16:creationId xmlns:a16="http://schemas.microsoft.com/office/drawing/2014/main" id="{BD077761-C597-5A49-A362-B69E23C344F3}"/>
                </a:ext>
              </a:extLst>
            </p:cNvPr>
            <p:cNvSpPr/>
            <p:nvPr/>
          </p:nvSpPr>
          <p:spPr>
            <a:xfrm>
              <a:off x="5454353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62;p34">
              <a:extLst>
                <a:ext uri="{FF2B5EF4-FFF2-40B4-BE49-F238E27FC236}">
                  <a16:creationId xmlns:a16="http://schemas.microsoft.com/office/drawing/2014/main" id="{9FA400E2-E81E-5743-BF3F-C264AF045702}"/>
                </a:ext>
              </a:extLst>
            </p:cNvPr>
            <p:cNvSpPr/>
            <p:nvPr/>
          </p:nvSpPr>
          <p:spPr>
            <a:xfrm>
              <a:off x="5618277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1" y="3355"/>
                  </a:lnTo>
                  <a:lnTo>
                    <a:pt x="366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63;p34">
              <a:extLst>
                <a:ext uri="{FF2B5EF4-FFF2-40B4-BE49-F238E27FC236}">
                  <a16:creationId xmlns:a16="http://schemas.microsoft.com/office/drawing/2014/main" id="{01C3D319-5578-614D-9753-7E16B95877B4}"/>
                </a:ext>
              </a:extLst>
            </p:cNvPr>
            <p:cNvSpPr/>
            <p:nvPr/>
          </p:nvSpPr>
          <p:spPr>
            <a:xfrm>
              <a:off x="5782201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64;p34">
              <a:extLst>
                <a:ext uri="{FF2B5EF4-FFF2-40B4-BE49-F238E27FC236}">
                  <a16:creationId xmlns:a16="http://schemas.microsoft.com/office/drawing/2014/main" id="{BC5A1BE9-D76F-F144-ABBF-A24C702895E9}"/>
                </a:ext>
              </a:extLst>
            </p:cNvPr>
            <p:cNvSpPr/>
            <p:nvPr/>
          </p:nvSpPr>
          <p:spPr>
            <a:xfrm>
              <a:off x="5945982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66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65;p34">
              <a:extLst>
                <a:ext uri="{FF2B5EF4-FFF2-40B4-BE49-F238E27FC236}">
                  <a16:creationId xmlns:a16="http://schemas.microsoft.com/office/drawing/2014/main" id="{20C29371-E6D9-9649-8057-53B8A38D15BF}"/>
                </a:ext>
              </a:extLst>
            </p:cNvPr>
            <p:cNvSpPr/>
            <p:nvPr/>
          </p:nvSpPr>
          <p:spPr>
            <a:xfrm>
              <a:off x="6109479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6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66;p34">
              <a:extLst>
                <a:ext uri="{FF2B5EF4-FFF2-40B4-BE49-F238E27FC236}">
                  <a16:creationId xmlns:a16="http://schemas.microsoft.com/office/drawing/2014/main" id="{2D39EEFB-29D2-4D49-8345-918393704201}"/>
                </a:ext>
              </a:extLst>
            </p:cNvPr>
            <p:cNvSpPr/>
            <p:nvPr/>
          </p:nvSpPr>
          <p:spPr>
            <a:xfrm>
              <a:off x="6273403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8" y="1"/>
                  </a:moveTo>
                  <a:lnTo>
                    <a:pt x="0" y="3355"/>
                  </a:lnTo>
                  <a:lnTo>
                    <a:pt x="312" y="3355"/>
                  </a:lnTo>
                  <a:lnTo>
                    <a:pt x="366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67;p34">
              <a:extLst>
                <a:ext uri="{FF2B5EF4-FFF2-40B4-BE49-F238E27FC236}">
                  <a16:creationId xmlns:a16="http://schemas.microsoft.com/office/drawing/2014/main" id="{C1B21FF7-337E-BF4E-9C7A-590B162F7F6E}"/>
                </a:ext>
              </a:extLst>
            </p:cNvPr>
            <p:cNvSpPr/>
            <p:nvPr/>
          </p:nvSpPr>
          <p:spPr>
            <a:xfrm>
              <a:off x="6437327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68;p34">
              <a:extLst>
                <a:ext uri="{FF2B5EF4-FFF2-40B4-BE49-F238E27FC236}">
                  <a16:creationId xmlns:a16="http://schemas.microsoft.com/office/drawing/2014/main" id="{4B3007ED-A255-404B-B4EB-DE07F8C8F036}"/>
                </a:ext>
              </a:extLst>
            </p:cNvPr>
            <p:cNvSpPr/>
            <p:nvPr/>
          </p:nvSpPr>
          <p:spPr>
            <a:xfrm>
              <a:off x="6601251" y="2716500"/>
              <a:ext cx="521653" cy="477400"/>
            </a:xfrm>
            <a:custGeom>
              <a:avLst/>
              <a:gdLst/>
              <a:ahLst/>
              <a:cxnLst/>
              <a:rect l="l" t="t" r="r" b="b"/>
              <a:pathLst>
                <a:path w="3666" h="3355" extrusionOk="0">
                  <a:moveTo>
                    <a:pt x="3354" y="1"/>
                  </a:moveTo>
                  <a:lnTo>
                    <a:pt x="0" y="3355"/>
                  </a:lnTo>
                  <a:lnTo>
                    <a:pt x="308" y="3355"/>
                  </a:lnTo>
                  <a:lnTo>
                    <a:pt x="366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69;p34">
              <a:extLst>
                <a:ext uri="{FF2B5EF4-FFF2-40B4-BE49-F238E27FC236}">
                  <a16:creationId xmlns:a16="http://schemas.microsoft.com/office/drawing/2014/main" id="{55153244-115E-B14F-9659-011644CB8438}"/>
                </a:ext>
              </a:extLst>
            </p:cNvPr>
            <p:cNvSpPr/>
            <p:nvPr/>
          </p:nvSpPr>
          <p:spPr>
            <a:xfrm>
              <a:off x="6764463" y="2716500"/>
              <a:ext cx="522365" cy="477400"/>
            </a:xfrm>
            <a:custGeom>
              <a:avLst/>
              <a:gdLst/>
              <a:ahLst/>
              <a:cxnLst/>
              <a:rect l="l" t="t" r="r" b="b"/>
              <a:pathLst>
                <a:path w="3671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3" y="3355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70;p34">
              <a:extLst>
                <a:ext uri="{FF2B5EF4-FFF2-40B4-BE49-F238E27FC236}">
                  <a16:creationId xmlns:a16="http://schemas.microsoft.com/office/drawing/2014/main" id="{CDF247A7-EF2A-C849-891B-CB52E8B3F193}"/>
                </a:ext>
              </a:extLst>
            </p:cNvPr>
            <p:cNvSpPr/>
            <p:nvPr/>
          </p:nvSpPr>
          <p:spPr>
            <a:xfrm>
              <a:off x="6928387" y="2716500"/>
              <a:ext cx="521796" cy="477400"/>
            </a:xfrm>
            <a:custGeom>
              <a:avLst/>
              <a:gdLst/>
              <a:ahLst/>
              <a:cxnLst/>
              <a:rect l="l" t="t" r="r" b="b"/>
              <a:pathLst>
                <a:path w="3667" h="3355" extrusionOk="0">
                  <a:moveTo>
                    <a:pt x="3359" y="1"/>
                  </a:moveTo>
                  <a:lnTo>
                    <a:pt x="1" y="3355"/>
                  </a:lnTo>
                  <a:lnTo>
                    <a:pt x="313" y="335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71;p34">
              <a:extLst>
                <a:ext uri="{FF2B5EF4-FFF2-40B4-BE49-F238E27FC236}">
                  <a16:creationId xmlns:a16="http://schemas.microsoft.com/office/drawing/2014/main" id="{0CC83941-626F-3D41-8B8C-C23E57177113}"/>
                </a:ext>
              </a:extLst>
            </p:cNvPr>
            <p:cNvSpPr/>
            <p:nvPr/>
          </p:nvSpPr>
          <p:spPr>
            <a:xfrm>
              <a:off x="7092311" y="2716500"/>
              <a:ext cx="491914" cy="477400"/>
            </a:xfrm>
            <a:custGeom>
              <a:avLst/>
              <a:gdLst/>
              <a:ahLst/>
              <a:cxnLst/>
              <a:rect l="l" t="t" r="r" b="b"/>
              <a:pathLst>
                <a:path w="3457" h="3355" extrusionOk="0">
                  <a:moveTo>
                    <a:pt x="3355" y="1"/>
                  </a:moveTo>
                  <a:lnTo>
                    <a:pt x="1" y="3355"/>
                  </a:lnTo>
                  <a:lnTo>
                    <a:pt x="309" y="3355"/>
                  </a:lnTo>
                  <a:lnTo>
                    <a:pt x="3456" y="210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72;p34">
              <a:extLst>
                <a:ext uri="{FF2B5EF4-FFF2-40B4-BE49-F238E27FC236}">
                  <a16:creationId xmlns:a16="http://schemas.microsoft.com/office/drawing/2014/main" id="{7F6BBFBD-30DB-A64D-9DB2-5963AB2556F1}"/>
                </a:ext>
              </a:extLst>
            </p:cNvPr>
            <p:cNvSpPr/>
            <p:nvPr/>
          </p:nvSpPr>
          <p:spPr>
            <a:xfrm>
              <a:off x="7256235" y="2865910"/>
              <a:ext cx="327990" cy="327990"/>
            </a:xfrm>
            <a:custGeom>
              <a:avLst/>
              <a:gdLst/>
              <a:ahLst/>
              <a:cxnLst/>
              <a:rect l="l" t="t" r="r" b="b"/>
              <a:pathLst>
                <a:path w="2305" h="2305" extrusionOk="0">
                  <a:moveTo>
                    <a:pt x="2304" y="1"/>
                  </a:moveTo>
                  <a:lnTo>
                    <a:pt x="0" y="2305"/>
                  </a:lnTo>
                  <a:lnTo>
                    <a:pt x="309" y="2305"/>
                  </a:lnTo>
                  <a:lnTo>
                    <a:pt x="2304" y="312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73;p34">
              <a:extLst>
                <a:ext uri="{FF2B5EF4-FFF2-40B4-BE49-F238E27FC236}">
                  <a16:creationId xmlns:a16="http://schemas.microsoft.com/office/drawing/2014/main" id="{402F5243-9B8A-8C41-A67D-D7D43E418C98}"/>
                </a:ext>
              </a:extLst>
            </p:cNvPr>
            <p:cNvSpPr/>
            <p:nvPr/>
          </p:nvSpPr>
          <p:spPr>
            <a:xfrm>
              <a:off x="7419590" y="3029834"/>
              <a:ext cx="164635" cy="164066"/>
            </a:xfrm>
            <a:custGeom>
              <a:avLst/>
              <a:gdLst/>
              <a:ahLst/>
              <a:cxnLst/>
              <a:rect l="l" t="t" r="r" b="b"/>
              <a:pathLst>
                <a:path w="1157" h="1153" extrusionOk="0">
                  <a:moveTo>
                    <a:pt x="1156" y="1"/>
                  </a:moveTo>
                  <a:lnTo>
                    <a:pt x="1" y="1153"/>
                  </a:lnTo>
                  <a:lnTo>
                    <a:pt x="313" y="1153"/>
                  </a:lnTo>
                  <a:lnTo>
                    <a:pt x="1156" y="312"/>
                  </a:lnTo>
                  <a:lnTo>
                    <a:pt x="115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74;p34">
              <a:extLst>
                <a:ext uri="{FF2B5EF4-FFF2-40B4-BE49-F238E27FC236}">
                  <a16:creationId xmlns:a16="http://schemas.microsoft.com/office/drawing/2014/main" id="{909432BA-627F-4D4D-B369-FFD16C19C43E}"/>
                </a:ext>
              </a:extLst>
            </p:cNvPr>
            <p:cNvSpPr/>
            <p:nvPr/>
          </p:nvSpPr>
          <p:spPr>
            <a:xfrm>
              <a:off x="7583514" y="3193758"/>
              <a:ext cx="711" cy="142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5" name="Google Shape;365;p13"/>
          <p:cNvSpPr txBox="1">
            <a:spLocks noGrp="1"/>
          </p:cNvSpPr>
          <p:nvPr>
            <p:ph type="ctrTitle"/>
          </p:nvPr>
        </p:nvSpPr>
        <p:spPr>
          <a:xfrm flipH="1">
            <a:off x="1176900" y="1510225"/>
            <a:ext cx="6717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rgbClr val="FF75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lang="fr-FR" dirty="0"/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1"/>
          </p:nvPr>
        </p:nvSpPr>
        <p:spPr>
          <a:xfrm flipH="1">
            <a:off x="1176900" y="3292525"/>
            <a:ext cx="22194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 Semi Condensed"/>
              <a:buNone/>
              <a:defRPr>
                <a:solidFill>
                  <a:srgbClr val="191D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jalla One"/>
              <a:buNone/>
              <a:defRPr sz="28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000">
                <a:solidFill>
                  <a:srgbClr val="191D59"/>
                </a:solidFill>
                <a:latin typeface="Arial" panose="020B0604020202020204" pitchFamily="34" charset="0"/>
                <a:ea typeface="Roboto Slab Regular"/>
                <a:cs typeface="Arial" panose="020B0604020202020204" pitchFamily="34" charset="0"/>
                <a:sym typeface="Roboto Slab Regular"/>
              </a:defRPr>
            </a:lvl1pPr>
            <a:lvl2pPr lvl="1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fld id="{00000000-1234-1234-1234-123412341234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1" r:id="rId2"/>
    <p:sldLayoutId id="2147483667" r:id="rId3"/>
    <p:sldLayoutId id="2147483671" r:id="rId4"/>
    <p:sldLayoutId id="2147483668" r:id="rId5"/>
    <p:sldLayoutId id="2147483666" r:id="rId6"/>
    <p:sldLayoutId id="214748365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DE7DD0F5-8409-D142-8037-8AE5F1E1D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1957ACE-487E-2144-B22C-D541B15D50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C2E7A1C-119F-F943-9C2E-B07238E0091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6D2E734-3249-7F40-BE7E-81CD7E8437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781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39534DF-7772-554F-A97D-C75FC1707FA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 lang="fr-FR"/>
          </a:p>
        </p:txBody>
      </p:sp>
      <p:sp>
        <p:nvSpPr>
          <p:cNvPr id="40" name="Espace réservé du contenu 39">
            <a:extLst>
              <a:ext uri="{FF2B5EF4-FFF2-40B4-BE49-F238E27FC236}">
                <a16:creationId xmlns:a16="http://schemas.microsoft.com/office/drawing/2014/main" id="{7325DB4A-95FF-CE4F-8D78-EDC16E65CA2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Google Shape;643;p25">
            <a:extLst>
              <a:ext uri="{FF2B5EF4-FFF2-40B4-BE49-F238E27FC236}">
                <a16:creationId xmlns:a16="http://schemas.microsoft.com/office/drawing/2014/main" id="{15E663D6-3FC3-184A-8BB7-0092DB176A33}"/>
              </a:ext>
            </a:extLst>
          </p:cNvPr>
          <p:cNvSpPr txBox="1"/>
          <p:nvPr/>
        </p:nvSpPr>
        <p:spPr>
          <a:xfrm>
            <a:off x="3957336" y="1235419"/>
            <a:ext cx="1123114" cy="35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fr-FR" sz="1200" dirty="0" err="1">
                <a:solidFill>
                  <a:srgbClr val="191D59"/>
                </a:solidFill>
                <a:latin typeface="Arial" panose="020B0604020202020204" pitchFamily="34" charset="0"/>
                <a:ea typeface="Inconsolata"/>
                <a:cs typeface="Arial" panose="020B0604020202020204" pitchFamily="34" charset="0"/>
                <a:sym typeface="Inconsolata"/>
              </a:rPr>
              <a:t>Text</a:t>
            </a:r>
            <a:endParaRPr sz="1200" dirty="0">
              <a:solidFill>
                <a:srgbClr val="191D59"/>
              </a:solidFill>
              <a:latin typeface="Arial" panose="020B0604020202020204" pitchFamily="34" charset="0"/>
              <a:ea typeface="Inconsolata"/>
              <a:cs typeface="Arial" panose="020B0604020202020204" pitchFamily="34" charset="0"/>
              <a:sym typeface="Inconsolata"/>
            </a:endParaRPr>
          </a:p>
          <a:p>
            <a:pPr algn="ctr">
              <a:spcBef>
                <a:spcPts val="2133"/>
              </a:spcBef>
              <a:spcAft>
                <a:spcPts val="2133"/>
              </a:spcAft>
            </a:pPr>
            <a:endParaRPr sz="1200" dirty="0">
              <a:solidFill>
                <a:srgbClr val="191D59"/>
              </a:solidFill>
              <a:latin typeface="Arial" panose="020B0604020202020204" pitchFamily="34" charset="0"/>
              <a:ea typeface="Inconsolata"/>
              <a:cs typeface="Arial" panose="020B0604020202020204" pitchFamily="34" charset="0"/>
              <a:sym typeface="Inconsolata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3EBD392-39D1-5C42-98CA-1509905CA9CF}"/>
              </a:ext>
            </a:extLst>
          </p:cNvPr>
          <p:cNvGrpSpPr>
            <a:grpSpLocks noChangeAspect="1"/>
          </p:cNvGrpSpPr>
          <p:nvPr/>
        </p:nvGrpSpPr>
        <p:grpSpPr>
          <a:xfrm>
            <a:off x="2675924" y="1647090"/>
            <a:ext cx="4011097" cy="3283572"/>
            <a:chOff x="2356882" y="1249388"/>
            <a:chExt cx="4756851" cy="3894063"/>
          </a:xfrm>
        </p:grpSpPr>
        <p:grpSp>
          <p:nvGrpSpPr>
            <p:cNvPr id="8" name="Google Shape;616;p25">
              <a:extLst>
                <a:ext uri="{FF2B5EF4-FFF2-40B4-BE49-F238E27FC236}">
                  <a16:creationId xmlns:a16="http://schemas.microsoft.com/office/drawing/2014/main" id="{9E5E5F54-8EFA-134B-A460-0EB34DC4E1EA}"/>
                </a:ext>
              </a:extLst>
            </p:cNvPr>
            <p:cNvGrpSpPr/>
            <p:nvPr/>
          </p:nvGrpSpPr>
          <p:grpSpPr>
            <a:xfrm>
              <a:off x="2453906" y="1249388"/>
              <a:ext cx="4659827" cy="3894063"/>
              <a:chOff x="3223421" y="1073608"/>
              <a:chExt cx="3494870" cy="2920547"/>
            </a:xfrm>
          </p:grpSpPr>
          <p:grpSp>
            <p:nvGrpSpPr>
              <p:cNvPr id="14" name="Google Shape;617;p25">
                <a:extLst>
                  <a:ext uri="{FF2B5EF4-FFF2-40B4-BE49-F238E27FC236}">
                    <a16:creationId xmlns:a16="http://schemas.microsoft.com/office/drawing/2014/main" id="{CFAD4D46-75BF-8849-AA1A-7E1DBBDDC153}"/>
                  </a:ext>
                </a:extLst>
              </p:cNvPr>
              <p:cNvGrpSpPr/>
              <p:nvPr/>
            </p:nvGrpSpPr>
            <p:grpSpPr>
              <a:xfrm>
                <a:off x="3223421" y="1242523"/>
                <a:ext cx="3494870" cy="2494508"/>
                <a:chOff x="3223421" y="1242523"/>
                <a:chExt cx="3494870" cy="2494508"/>
              </a:xfrm>
            </p:grpSpPr>
            <p:sp>
              <p:nvSpPr>
                <p:cNvPr id="26" name="Google Shape;618;p25">
                  <a:extLst>
                    <a:ext uri="{FF2B5EF4-FFF2-40B4-BE49-F238E27FC236}">
                      <a16:creationId xmlns:a16="http://schemas.microsoft.com/office/drawing/2014/main" id="{D8F9BF6D-DAA9-DA47-B608-B31574C1C35D}"/>
                    </a:ext>
                  </a:extLst>
                </p:cNvPr>
                <p:cNvSpPr/>
                <p:nvPr/>
              </p:nvSpPr>
              <p:spPr>
                <a:xfrm>
                  <a:off x="3223421" y="1582770"/>
                  <a:ext cx="712750" cy="712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5" h="21354" extrusionOk="0">
                      <a:moveTo>
                        <a:pt x="10679" y="0"/>
                      </a:moveTo>
                      <a:cubicBezTo>
                        <a:pt x="4789" y="0"/>
                        <a:pt x="1" y="4789"/>
                        <a:pt x="1" y="10675"/>
                      </a:cubicBezTo>
                      <a:cubicBezTo>
                        <a:pt x="1" y="16565"/>
                        <a:pt x="4789" y="21354"/>
                        <a:pt x="10679" y="21354"/>
                      </a:cubicBezTo>
                      <a:cubicBezTo>
                        <a:pt x="16566" y="21354"/>
                        <a:pt x="21355" y="16565"/>
                        <a:pt x="21355" y="10675"/>
                      </a:cubicBezTo>
                      <a:cubicBezTo>
                        <a:pt x="21355" y="4789"/>
                        <a:pt x="16566" y="0"/>
                        <a:pt x="10679" y="0"/>
                      </a:cubicBezTo>
                      <a:close/>
                    </a:path>
                  </a:pathLst>
                </a:custGeom>
                <a:solidFill>
                  <a:srgbClr val="FF75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27" name="Google Shape;619;p25">
                  <a:extLst>
                    <a:ext uri="{FF2B5EF4-FFF2-40B4-BE49-F238E27FC236}">
                      <a16:creationId xmlns:a16="http://schemas.microsoft.com/office/drawing/2014/main" id="{7CB723FD-06A6-A14C-A7F4-D9D8E7F7D44D}"/>
                    </a:ext>
                  </a:extLst>
                </p:cNvPr>
                <p:cNvSpPr/>
                <p:nvPr/>
              </p:nvSpPr>
              <p:spPr>
                <a:xfrm>
                  <a:off x="5085606" y="2430417"/>
                  <a:ext cx="1306580" cy="1306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7" h="39148" extrusionOk="0">
                      <a:moveTo>
                        <a:pt x="19572" y="0"/>
                      </a:moveTo>
                      <a:cubicBezTo>
                        <a:pt x="8781" y="0"/>
                        <a:pt x="0" y="8781"/>
                        <a:pt x="0" y="19572"/>
                      </a:cubicBezTo>
                      <a:cubicBezTo>
                        <a:pt x="0" y="30367"/>
                        <a:pt x="8781" y="39148"/>
                        <a:pt x="19572" y="39148"/>
                      </a:cubicBezTo>
                      <a:cubicBezTo>
                        <a:pt x="30366" y="39148"/>
                        <a:pt x="39147" y="30367"/>
                        <a:pt x="39147" y="19572"/>
                      </a:cubicBezTo>
                      <a:cubicBezTo>
                        <a:pt x="39147" y="8781"/>
                        <a:pt x="30366" y="0"/>
                        <a:pt x="19572" y="0"/>
                      </a:cubicBezTo>
                      <a:close/>
                    </a:path>
                  </a:pathLst>
                </a:custGeom>
                <a:solidFill>
                  <a:srgbClr val="FF75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8" name="Google Shape;620;p25">
                  <a:extLst>
                    <a:ext uri="{FF2B5EF4-FFF2-40B4-BE49-F238E27FC236}">
                      <a16:creationId xmlns:a16="http://schemas.microsoft.com/office/drawing/2014/main" id="{1C71C0FA-91A8-6E40-86CF-22382B32E949}"/>
                    </a:ext>
                  </a:extLst>
                </p:cNvPr>
                <p:cNvSpPr/>
                <p:nvPr/>
              </p:nvSpPr>
              <p:spPr>
                <a:xfrm>
                  <a:off x="5204329" y="2549140"/>
                  <a:ext cx="1069215" cy="106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34" h="32030" extrusionOk="0">
                      <a:moveTo>
                        <a:pt x="16015" y="1"/>
                      </a:moveTo>
                      <a:cubicBezTo>
                        <a:pt x="7187" y="1"/>
                        <a:pt x="1" y="7184"/>
                        <a:pt x="1" y="16015"/>
                      </a:cubicBezTo>
                      <a:cubicBezTo>
                        <a:pt x="1" y="24846"/>
                        <a:pt x="7187" y="32030"/>
                        <a:pt x="16015" y="32030"/>
                      </a:cubicBezTo>
                      <a:cubicBezTo>
                        <a:pt x="24846" y="32030"/>
                        <a:pt x="32033" y="24846"/>
                        <a:pt x="32033" y="16015"/>
                      </a:cubicBezTo>
                      <a:cubicBezTo>
                        <a:pt x="32033" y="7184"/>
                        <a:pt x="24846" y="1"/>
                        <a:pt x="16015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" name="Google Shape;621;p25">
                  <a:extLst>
                    <a:ext uri="{FF2B5EF4-FFF2-40B4-BE49-F238E27FC236}">
                      <a16:creationId xmlns:a16="http://schemas.microsoft.com/office/drawing/2014/main" id="{5B47606E-3FB0-6047-8497-AF3AF75423F5}"/>
                    </a:ext>
                  </a:extLst>
                </p:cNvPr>
                <p:cNvSpPr/>
                <p:nvPr/>
              </p:nvSpPr>
              <p:spPr>
                <a:xfrm>
                  <a:off x="4154146" y="1242523"/>
                  <a:ext cx="1306614" cy="1306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8" h="39148" extrusionOk="0">
                      <a:moveTo>
                        <a:pt x="19573" y="1"/>
                      </a:moveTo>
                      <a:cubicBezTo>
                        <a:pt x="8781" y="1"/>
                        <a:pt x="1" y="8781"/>
                        <a:pt x="1" y="19572"/>
                      </a:cubicBezTo>
                      <a:cubicBezTo>
                        <a:pt x="1" y="30367"/>
                        <a:pt x="8781" y="39148"/>
                        <a:pt x="19573" y="39148"/>
                      </a:cubicBezTo>
                      <a:cubicBezTo>
                        <a:pt x="30367" y="39148"/>
                        <a:pt x="39147" y="30367"/>
                        <a:pt x="39147" y="19572"/>
                      </a:cubicBezTo>
                      <a:cubicBezTo>
                        <a:pt x="39147" y="8781"/>
                        <a:pt x="30367" y="1"/>
                        <a:pt x="19573" y="1"/>
                      </a:cubicBezTo>
                      <a:close/>
                    </a:path>
                  </a:pathLst>
                </a:custGeom>
                <a:solidFill>
                  <a:srgbClr val="FF75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" name="Google Shape;622;p25">
                  <a:extLst>
                    <a:ext uri="{FF2B5EF4-FFF2-40B4-BE49-F238E27FC236}">
                      <a16:creationId xmlns:a16="http://schemas.microsoft.com/office/drawing/2014/main" id="{D645000D-2931-7747-85A2-FEBC018EDEF1}"/>
                    </a:ext>
                  </a:extLst>
                </p:cNvPr>
                <p:cNvSpPr/>
                <p:nvPr/>
              </p:nvSpPr>
              <p:spPr>
                <a:xfrm>
                  <a:off x="3342277" y="1701493"/>
                  <a:ext cx="475178" cy="475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37" h="14237" extrusionOk="0">
                      <a:moveTo>
                        <a:pt x="7118" y="1"/>
                      </a:moveTo>
                      <a:cubicBezTo>
                        <a:pt x="3192" y="1"/>
                        <a:pt x="1" y="3196"/>
                        <a:pt x="1" y="7118"/>
                      </a:cubicBezTo>
                      <a:cubicBezTo>
                        <a:pt x="1" y="11045"/>
                        <a:pt x="3192" y="14237"/>
                        <a:pt x="7118" y="14237"/>
                      </a:cubicBezTo>
                      <a:cubicBezTo>
                        <a:pt x="11041" y="14237"/>
                        <a:pt x="14236" y="11045"/>
                        <a:pt x="14236" y="7118"/>
                      </a:cubicBezTo>
                      <a:cubicBezTo>
                        <a:pt x="14236" y="3196"/>
                        <a:pt x="11041" y="1"/>
                        <a:pt x="7118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1" name="Google Shape;623;p25">
                  <a:extLst>
                    <a:ext uri="{FF2B5EF4-FFF2-40B4-BE49-F238E27FC236}">
                      <a16:creationId xmlns:a16="http://schemas.microsoft.com/office/drawing/2014/main" id="{79D0E4F8-6678-6E4D-99FF-CD8D8A202AC6}"/>
                    </a:ext>
                  </a:extLst>
                </p:cNvPr>
                <p:cNvSpPr/>
                <p:nvPr/>
              </p:nvSpPr>
              <p:spPr>
                <a:xfrm>
                  <a:off x="3508897" y="2578879"/>
                  <a:ext cx="1009665" cy="1009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1" h="30252" extrusionOk="0">
                      <a:moveTo>
                        <a:pt x="15127" y="1"/>
                      </a:moveTo>
                      <a:cubicBezTo>
                        <a:pt x="6785" y="1"/>
                        <a:pt x="0" y="6785"/>
                        <a:pt x="0" y="15124"/>
                      </a:cubicBezTo>
                      <a:cubicBezTo>
                        <a:pt x="0" y="23467"/>
                        <a:pt x="6785" y="30251"/>
                        <a:pt x="15127" y="30251"/>
                      </a:cubicBezTo>
                      <a:cubicBezTo>
                        <a:pt x="23466" y="30251"/>
                        <a:pt x="30250" y="23467"/>
                        <a:pt x="30250" y="15124"/>
                      </a:cubicBezTo>
                      <a:cubicBezTo>
                        <a:pt x="30250" y="6785"/>
                        <a:pt x="23466" y="1"/>
                        <a:pt x="15127" y="1"/>
                      </a:cubicBezTo>
                      <a:close/>
                    </a:path>
                  </a:pathLst>
                </a:custGeom>
                <a:solidFill>
                  <a:srgbClr val="FF75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2" name="Google Shape;624;p25">
                  <a:extLst>
                    <a:ext uri="{FF2B5EF4-FFF2-40B4-BE49-F238E27FC236}">
                      <a16:creationId xmlns:a16="http://schemas.microsoft.com/office/drawing/2014/main" id="{D451463B-30F6-4B4C-9394-6676266ACEC0}"/>
                    </a:ext>
                  </a:extLst>
                </p:cNvPr>
                <p:cNvSpPr/>
                <p:nvPr/>
              </p:nvSpPr>
              <p:spPr>
                <a:xfrm>
                  <a:off x="5708626" y="1358242"/>
                  <a:ext cx="1009665" cy="1009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1" h="30251" extrusionOk="0">
                      <a:moveTo>
                        <a:pt x="15127" y="0"/>
                      </a:moveTo>
                      <a:cubicBezTo>
                        <a:pt x="6785" y="0"/>
                        <a:pt x="0" y="6789"/>
                        <a:pt x="0" y="15127"/>
                      </a:cubicBezTo>
                      <a:cubicBezTo>
                        <a:pt x="0" y="23466"/>
                        <a:pt x="6785" y="30251"/>
                        <a:pt x="15127" y="30251"/>
                      </a:cubicBezTo>
                      <a:cubicBezTo>
                        <a:pt x="23466" y="30251"/>
                        <a:pt x="30251" y="23466"/>
                        <a:pt x="30251" y="15127"/>
                      </a:cubicBezTo>
                      <a:cubicBezTo>
                        <a:pt x="30251" y="6789"/>
                        <a:pt x="23466" y="0"/>
                        <a:pt x="15127" y="0"/>
                      </a:cubicBezTo>
                      <a:close/>
                    </a:path>
                  </a:pathLst>
                </a:custGeom>
                <a:solidFill>
                  <a:srgbClr val="FF75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3" name="Google Shape;625;p25">
                  <a:extLst>
                    <a:ext uri="{FF2B5EF4-FFF2-40B4-BE49-F238E27FC236}">
                      <a16:creationId xmlns:a16="http://schemas.microsoft.com/office/drawing/2014/main" id="{158E5396-14E1-FF48-B538-716AEC9D75EA}"/>
                    </a:ext>
                  </a:extLst>
                </p:cNvPr>
                <p:cNvSpPr/>
                <p:nvPr/>
              </p:nvSpPr>
              <p:spPr>
                <a:xfrm>
                  <a:off x="5827483" y="1477065"/>
                  <a:ext cx="772093" cy="77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33" h="23134" extrusionOk="0">
                      <a:moveTo>
                        <a:pt x="11566" y="1"/>
                      </a:moveTo>
                      <a:cubicBezTo>
                        <a:pt x="5187" y="1"/>
                        <a:pt x="0" y="5188"/>
                        <a:pt x="0" y="11567"/>
                      </a:cubicBezTo>
                      <a:cubicBezTo>
                        <a:pt x="0" y="17946"/>
                        <a:pt x="5187" y="23134"/>
                        <a:pt x="11566" y="23134"/>
                      </a:cubicBezTo>
                      <a:cubicBezTo>
                        <a:pt x="17941" y="23134"/>
                        <a:pt x="23132" y="17946"/>
                        <a:pt x="23132" y="11567"/>
                      </a:cubicBezTo>
                      <a:cubicBezTo>
                        <a:pt x="23132" y="5188"/>
                        <a:pt x="17941" y="1"/>
                        <a:pt x="11566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4" name="Google Shape;626;p25">
                  <a:extLst>
                    <a:ext uri="{FF2B5EF4-FFF2-40B4-BE49-F238E27FC236}">
                      <a16:creationId xmlns:a16="http://schemas.microsoft.com/office/drawing/2014/main" id="{A92771F5-BBAB-4749-BD7A-38D83F4FCB37}"/>
                    </a:ext>
                  </a:extLst>
                </p:cNvPr>
                <p:cNvSpPr/>
                <p:nvPr/>
              </p:nvSpPr>
              <p:spPr>
                <a:xfrm>
                  <a:off x="3627720" y="2697635"/>
                  <a:ext cx="772126" cy="77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34" h="23133" extrusionOk="0">
                      <a:moveTo>
                        <a:pt x="11567" y="0"/>
                      </a:moveTo>
                      <a:cubicBezTo>
                        <a:pt x="5188" y="0"/>
                        <a:pt x="0" y="5191"/>
                        <a:pt x="0" y="11566"/>
                      </a:cubicBezTo>
                      <a:cubicBezTo>
                        <a:pt x="0" y="17945"/>
                        <a:pt x="5188" y="23132"/>
                        <a:pt x="11567" y="23132"/>
                      </a:cubicBezTo>
                      <a:cubicBezTo>
                        <a:pt x="17942" y="23132"/>
                        <a:pt x="23133" y="17945"/>
                        <a:pt x="23133" y="11566"/>
                      </a:cubicBezTo>
                      <a:cubicBezTo>
                        <a:pt x="23133" y="5191"/>
                        <a:pt x="17942" y="0"/>
                        <a:pt x="11567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5" name="Google Shape;627;p25">
                  <a:extLst>
                    <a:ext uri="{FF2B5EF4-FFF2-40B4-BE49-F238E27FC236}">
                      <a16:creationId xmlns:a16="http://schemas.microsoft.com/office/drawing/2014/main" id="{CD3A1CC6-1ECA-1747-9B0C-9387FC38C6E1}"/>
                    </a:ext>
                  </a:extLst>
                </p:cNvPr>
                <p:cNvSpPr/>
                <p:nvPr/>
              </p:nvSpPr>
              <p:spPr>
                <a:xfrm>
                  <a:off x="4272880" y="1361279"/>
                  <a:ext cx="1068989" cy="1069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30" h="32033" extrusionOk="0">
                      <a:moveTo>
                        <a:pt x="16016" y="0"/>
                      </a:moveTo>
                      <a:cubicBezTo>
                        <a:pt x="7187" y="0"/>
                        <a:pt x="1" y="7187"/>
                        <a:pt x="1" y="16014"/>
                      </a:cubicBezTo>
                      <a:cubicBezTo>
                        <a:pt x="1" y="24846"/>
                        <a:pt x="7187" y="32032"/>
                        <a:pt x="16016" y="32032"/>
                      </a:cubicBezTo>
                      <a:cubicBezTo>
                        <a:pt x="24847" y="32032"/>
                        <a:pt x="32029" y="24846"/>
                        <a:pt x="32029" y="16014"/>
                      </a:cubicBezTo>
                      <a:cubicBezTo>
                        <a:pt x="32029" y="7187"/>
                        <a:pt x="24847" y="0"/>
                        <a:pt x="16016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5" name="Google Shape;628;p25">
                <a:extLst>
                  <a:ext uri="{FF2B5EF4-FFF2-40B4-BE49-F238E27FC236}">
                    <a16:creationId xmlns:a16="http://schemas.microsoft.com/office/drawing/2014/main" id="{D2765CCA-BCB5-6E43-83D9-25FA0359B776}"/>
                  </a:ext>
                </a:extLst>
              </p:cNvPr>
              <p:cNvGrpSpPr/>
              <p:nvPr/>
            </p:nvGrpSpPr>
            <p:grpSpPr>
              <a:xfrm>
                <a:off x="3250633" y="1073608"/>
                <a:ext cx="3426125" cy="2920547"/>
                <a:chOff x="3250633" y="1073608"/>
                <a:chExt cx="3426125" cy="2920547"/>
              </a:xfrm>
            </p:grpSpPr>
            <p:sp>
              <p:nvSpPr>
                <p:cNvPr id="16" name="Google Shape;629;p25">
                  <a:extLst>
                    <a:ext uri="{FF2B5EF4-FFF2-40B4-BE49-F238E27FC236}">
                      <a16:creationId xmlns:a16="http://schemas.microsoft.com/office/drawing/2014/main" id="{107F3106-0152-B94C-B179-C4D628A6030F}"/>
                    </a:ext>
                  </a:extLst>
                </p:cNvPr>
                <p:cNvSpPr/>
                <p:nvPr/>
              </p:nvSpPr>
              <p:spPr>
                <a:xfrm>
                  <a:off x="3250633" y="2295483"/>
                  <a:ext cx="41654" cy="4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" h="1248" extrusionOk="0">
                      <a:moveTo>
                        <a:pt x="624" y="357"/>
                      </a:moveTo>
                      <a:cubicBezTo>
                        <a:pt x="769" y="357"/>
                        <a:pt x="888" y="476"/>
                        <a:pt x="888" y="624"/>
                      </a:cubicBezTo>
                      <a:cubicBezTo>
                        <a:pt x="888" y="769"/>
                        <a:pt x="769" y="889"/>
                        <a:pt x="624" y="889"/>
                      </a:cubicBezTo>
                      <a:cubicBezTo>
                        <a:pt x="475" y="889"/>
                        <a:pt x="356" y="769"/>
                        <a:pt x="356" y="624"/>
                      </a:cubicBezTo>
                      <a:cubicBezTo>
                        <a:pt x="356" y="476"/>
                        <a:pt x="475" y="357"/>
                        <a:pt x="624" y="357"/>
                      </a:cubicBezTo>
                      <a:close/>
                      <a:moveTo>
                        <a:pt x="624" y="1"/>
                      </a:moveTo>
                      <a:cubicBezTo>
                        <a:pt x="279" y="1"/>
                        <a:pt x="0" y="280"/>
                        <a:pt x="0" y="624"/>
                      </a:cubicBezTo>
                      <a:cubicBezTo>
                        <a:pt x="0" y="965"/>
                        <a:pt x="279" y="1248"/>
                        <a:pt x="624" y="1248"/>
                      </a:cubicBezTo>
                      <a:cubicBezTo>
                        <a:pt x="968" y="1248"/>
                        <a:pt x="1247" y="965"/>
                        <a:pt x="1247" y="624"/>
                      </a:cubicBezTo>
                      <a:cubicBezTo>
                        <a:pt x="1247" y="280"/>
                        <a:pt x="968" y="1"/>
                        <a:pt x="624" y="1"/>
                      </a:cubicBezTo>
                      <a:close/>
                    </a:path>
                  </a:pathLst>
                </a:custGeom>
                <a:solidFill>
                  <a:srgbClr val="322A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grpSp>
              <p:nvGrpSpPr>
                <p:cNvPr id="17" name="Google Shape;630;p25">
                  <a:extLst>
                    <a:ext uri="{FF2B5EF4-FFF2-40B4-BE49-F238E27FC236}">
                      <a16:creationId xmlns:a16="http://schemas.microsoft.com/office/drawing/2014/main" id="{7B971896-6D3C-BE40-9E8B-68171F1D399B}"/>
                    </a:ext>
                  </a:extLst>
                </p:cNvPr>
                <p:cNvGrpSpPr/>
                <p:nvPr/>
              </p:nvGrpSpPr>
              <p:grpSpPr>
                <a:xfrm rot="-1937487">
                  <a:off x="3917631" y="3527643"/>
                  <a:ext cx="192201" cy="198968"/>
                  <a:chOff x="2996454" y="3544360"/>
                  <a:chExt cx="251607" cy="260465"/>
                </a:xfrm>
              </p:grpSpPr>
              <p:sp>
                <p:nvSpPr>
                  <p:cNvPr id="24" name="Google Shape;631;p25">
                    <a:extLst>
                      <a:ext uri="{FF2B5EF4-FFF2-40B4-BE49-F238E27FC236}">
                        <a16:creationId xmlns:a16="http://schemas.microsoft.com/office/drawing/2014/main" id="{ADEC6846-D53D-E24A-885B-1C725E6A2453}"/>
                      </a:ext>
                    </a:extLst>
                  </p:cNvPr>
                  <p:cNvSpPr/>
                  <p:nvPr/>
                </p:nvSpPr>
                <p:spPr>
                  <a:xfrm rot="-1800065">
                    <a:off x="3013277" y="3590432"/>
                    <a:ext cx="217962" cy="125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9" h="2877" extrusionOk="0">
                        <a:moveTo>
                          <a:pt x="4787" y="0"/>
                        </a:moveTo>
                        <a:cubicBezTo>
                          <a:pt x="4757" y="0"/>
                          <a:pt x="4728" y="7"/>
                          <a:pt x="4699" y="22"/>
                        </a:cubicBezTo>
                        <a:lnTo>
                          <a:pt x="121" y="2540"/>
                        </a:lnTo>
                        <a:cubicBezTo>
                          <a:pt x="34" y="2587"/>
                          <a:pt x="1" y="2696"/>
                          <a:pt x="48" y="2783"/>
                        </a:cubicBezTo>
                        <a:cubicBezTo>
                          <a:pt x="81" y="2841"/>
                          <a:pt x="142" y="2877"/>
                          <a:pt x="204" y="2877"/>
                        </a:cubicBezTo>
                        <a:cubicBezTo>
                          <a:pt x="233" y="2877"/>
                          <a:pt x="266" y="2870"/>
                          <a:pt x="291" y="2851"/>
                        </a:cubicBezTo>
                        <a:lnTo>
                          <a:pt x="4869" y="334"/>
                        </a:lnTo>
                        <a:cubicBezTo>
                          <a:pt x="4956" y="287"/>
                          <a:pt x="4989" y="178"/>
                          <a:pt x="4942" y="91"/>
                        </a:cubicBezTo>
                        <a:cubicBezTo>
                          <a:pt x="4907" y="32"/>
                          <a:pt x="4848" y="0"/>
                          <a:pt x="4787" y="0"/>
                        </a:cubicBezTo>
                        <a:close/>
                      </a:path>
                    </a:pathLst>
                  </a:custGeom>
                  <a:solidFill>
                    <a:srgbClr val="322A3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25" name="Google Shape;632;p25">
                    <a:extLst>
                      <a:ext uri="{FF2B5EF4-FFF2-40B4-BE49-F238E27FC236}">
                        <a16:creationId xmlns:a16="http://schemas.microsoft.com/office/drawing/2014/main" id="{9D1E0628-29C9-AB48-A9D3-FB1E0DD04941}"/>
                      </a:ext>
                    </a:extLst>
                  </p:cNvPr>
                  <p:cNvSpPr/>
                  <p:nvPr/>
                </p:nvSpPr>
                <p:spPr>
                  <a:xfrm rot="-1800065">
                    <a:off x="3025865" y="3740322"/>
                    <a:ext cx="54523" cy="54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8" h="1248" extrusionOk="0">
                        <a:moveTo>
                          <a:pt x="624" y="356"/>
                        </a:moveTo>
                        <a:cubicBezTo>
                          <a:pt x="773" y="356"/>
                          <a:pt x="892" y="475"/>
                          <a:pt x="892" y="624"/>
                        </a:cubicBezTo>
                        <a:cubicBezTo>
                          <a:pt x="892" y="769"/>
                          <a:pt x="773" y="888"/>
                          <a:pt x="624" y="888"/>
                        </a:cubicBezTo>
                        <a:cubicBezTo>
                          <a:pt x="476" y="888"/>
                          <a:pt x="357" y="769"/>
                          <a:pt x="357" y="624"/>
                        </a:cubicBezTo>
                        <a:cubicBezTo>
                          <a:pt x="357" y="475"/>
                          <a:pt x="476" y="356"/>
                          <a:pt x="624" y="356"/>
                        </a:cubicBezTo>
                        <a:close/>
                        <a:moveTo>
                          <a:pt x="624" y="1"/>
                        </a:moveTo>
                        <a:cubicBezTo>
                          <a:pt x="280" y="1"/>
                          <a:pt x="1" y="280"/>
                          <a:pt x="1" y="624"/>
                        </a:cubicBezTo>
                        <a:cubicBezTo>
                          <a:pt x="1" y="965"/>
                          <a:pt x="280" y="1247"/>
                          <a:pt x="624" y="1247"/>
                        </a:cubicBezTo>
                        <a:cubicBezTo>
                          <a:pt x="969" y="1247"/>
                          <a:pt x="1248" y="965"/>
                          <a:pt x="1248" y="624"/>
                        </a:cubicBezTo>
                        <a:cubicBezTo>
                          <a:pt x="1248" y="280"/>
                          <a:pt x="969" y="1"/>
                          <a:pt x="624" y="1"/>
                        </a:cubicBezTo>
                        <a:close/>
                      </a:path>
                    </a:pathLst>
                  </a:custGeom>
                  <a:solidFill>
                    <a:srgbClr val="322A3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  <p:sp>
              <p:nvSpPr>
                <p:cNvPr id="18" name="Google Shape;633;p25">
                  <a:extLst>
                    <a:ext uri="{FF2B5EF4-FFF2-40B4-BE49-F238E27FC236}">
                      <a16:creationId xmlns:a16="http://schemas.microsoft.com/office/drawing/2014/main" id="{763D05C9-7224-9F41-AC2B-52D3D46F3632}"/>
                    </a:ext>
                  </a:extLst>
                </p:cNvPr>
                <p:cNvSpPr/>
                <p:nvPr/>
              </p:nvSpPr>
              <p:spPr>
                <a:xfrm>
                  <a:off x="3276858" y="1295993"/>
                  <a:ext cx="3387923" cy="2387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07" h="71535" extrusionOk="0">
                      <a:moveTo>
                        <a:pt x="45857" y="0"/>
                      </a:moveTo>
                      <a:cubicBezTo>
                        <a:pt x="35949" y="0"/>
                        <a:pt x="27886" y="8064"/>
                        <a:pt x="27886" y="17970"/>
                      </a:cubicBezTo>
                      <a:cubicBezTo>
                        <a:pt x="27886" y="18122"/>
                        <a:pt x="27886" y="18274"/>
                        <a:pt x="27889" y="18427"/>
                      </a:cubicBezTo>
                      <a:cubicBezTo>
                        <a:pt x="26658" y="18470"/>
                        <a:pt x="19370" y="18727"/>
                        <a:pt x="18138" y="18771"/>
                      </a:cubicBezTo>
                      <a:cubicBezTo>
                        <a:pt x="17880" y="13946"/>
                        <a:pt x="13933" y="10194"/>
                        <a:pt x="9078" y="10194"/>
                      </a:cubicBezTo>
                      <a:cubicBezTo>
                        <a:pt x="4072" y="10194"/>
                        <a:pt x="1" y="14265"/>
                        <a:pt x="1" y="19267"/>
                      </a:cubicBezTo>
                      <a:cubicBezTo>
                        <a:pt x="1" y="21940"/>
                        <a:pt x="1163" y="24455"/>
                        <a:pt x="3199" y="26186"/>
                      </a:cubicBezTo>
                      <a:lnTo>
                        <a:pt x="84" y="30004"/>
                      </a:lnTo>
                      <a:cubicBezTo>
                        <a:pt x="23" y="30080"/>
                        <a:pt x="33" y="30193"/>
                        <a:pt x="110" y="30254"/>
                      </a:cubicBezTo>
                      <a:cubicBezTo>
                        <a:pt x="142" y="30281"/>
                        <a:pt x="182" y="30294"/>
                        <a:pt x="222" y="30294"/>
                      </a:cubicBezTo>
                      <a:cubicBezTo>
                        <a:pt x="273" y="30294"/>
                        <a:pt x="324" y="30272"/>
                        <a:pt x="359" y="30228"/>
                      </a:cubicBezTo>
                      <a:lnTo>
                        <a:pt x="3587" y="26273"/>
                      </a:lnTo>
                      <a:cubicBezTo>
                        <a:pt x="3619" y="26237"/>
                        <a:pt x="3634" y="26190"/>
                        <a:pt x="3627" y="26142"/>
                      </a:cubicBezTo>
                      <a:cubicBezTo>
                        <a:pt x="3623" y="26095"/>
                        <a:pt x="3598" y="26052"/>
                        <a:pt x="3562" y="26023"/>
                      </a:cubicBezTo>
                      <a:lnTo>
                        <a:pt x="3529" y="25998"/>
                      </a:lnTo>
                      <a:cubicBezTo>
                        <a:pt x="1515" y="24331"/>
                        <a:pt x="356" y="21879"/>
                        <a:pt x="356" y="19267"/>
                      </a:cubicBezTo>
                      <a:cubicBezTo>
                        <a:pt x="356" y="14460"/>
                        <a:pt x="4268" y="10548"/>
                        <a:pt x="9078" y="10548"/>
                      </a:cubicBezTo>
                      <a:cubicBezTo>
                        <a:pt x="13799" y="10548"/>
                        <a:pt x="17627" y="14243"/>
                        <a:pt x="17790" y="18963"/>
                      </a:cubicBezTo>
                      <a:cubicBezTo>
                        <a:pt x="17793" y="19010"/>
                        <a:pt x="17815" y="19053"/>
                        <a:pt x="17848" y="19086"/>
                      </a:cubicBezTo>
                      <a:cubicBezTo>
                        <a:pt x="17885" y="19119"/>
                        <a:pt x="17935" y="19133"/>
                        <a:pt x="17979" y="19133"/>
                      </a:cubicBezTo>
                      <a:lnTo>
                        <a:pt x="27965" y="18782"/>
                      </a:lnTo>
                      <a:cubicBezTo>
                        <a:pt x="28103" y="18774"/>
                        <a:pt x="28255" y="18771"/>
                        <a:pt x="28252" y="18593"/>
                      </a:cubicBezTo>
                      <a:cubicBezTo>
                        <a:pt x="28244" y="18387"/>
                        <a:pt x="28241" y="18180"/>
                        <a:pt x="28241" y="17970"/>
                      </a:cubicBezTo>
                      <a:cubicBezTo>
                        <a:pt x="28241" y="8259"/>
                        <a:pt x="36145" y="355"/>
                        <a:pt x="45857" y="355"/>
                      </a:cubicBezTo>
                      <a:cubicBezTo>
                        <a:pt x="55572" y="355"/>
                        <a:pt x="63475" y="8259"/>
                        <a:pt x="63475" y="17970"/>
                      </a:cubicBezTo>
                      <a:cubicBezTo>
                        <a:pt x="63475" y="27685"/>
                        <a:pt x="55572" y="35590"/>
                        <a:pt x="45857" y="35590"/>
                      </a:cubicBezTo>
                      <a:cubicBezTo>
                        <a:pt x="42353" y="35590"/>
                        <a:pt x="38970" y="34561"/>
                        <a:pt x="36068" y="32619"/>
                      </a:cubicBezTo>
                      <a:cubicBezTo>
                        <a:pt x="36038" y="32600"/>
                        <a:pt x="36004" y="32591"/>
                        <a:pt x="35968" y="32591"/>
                      </a:cubicBezTo>
                      <a:cubicBezTo>
                        <a:pt x="35957" y="32591"/>
                        <a:pt x="35946" y="32592"/>
                        <a:pt x="35935" y="32594"/>
                      </a:cubicBezTo>
                      <a:cubicBezTo>
                        <a:pt x="35891" y="32605"/>
                        <a:pt x="35848" y="32630"/>
                        <a:pt x="35822" y="32670"/>
                      </a:cubicBezTo>
                      <a:cubicBezTo>
                        <a:pt x="35822" y="32670"/>
                        <a:pt x="30255" y="41001"/>
                        <a:pt x="29443" y="42215"/>
                      </a:cubicBezTo>
                      <a:cubicBezTo>
                        <a:pt x="27252" y="40791"/>
                        <a:pt x="24709" y="40038"/>
                        <a:pt x="22079" y="40038"/>
                      </a:cubicBezTo>
                      <a:cubicBezTo>
                        <a:pt x="14620" y="40038"/>
                        <a:pt x="8553" y="46105"/>
                        <a:pt x="8553" y="53560"/>
                      </a:cubicBezTo>
                      <a:cubicBezTo>
                        <a:pt x="8553" y="61019"/>
                        <a:pt x="14620" y="67086"/>
                        <a:pt x="22079" y="67086"/>
                      </a:cubicBezTo>
                      <a:cubicBezTo>
                        <a:pt x="29476" y="67086"/>
                        <a:pt x="35503" y="61113"/>
                        <a:pt x="35602" y="53738"/>
                      </a:cubicBezTo>
                      <a:lnTo>
                        <a:pt x="55793" y="53738"/>
                      </a:lnTo>
                      <a:cubicBezTo>
                        <a:pt x="55890" y="63568"/>
                        <a:pt x="63913" y="71534"/>
                        <a:pt x="73763" y="71534"/>
                      </a:cubicBezTo>
                      <a:cubicBezTo>
                        <a:pt x="83674" y="71534"/>
                        <a:pt x="91737" y="63471"/>
                        <a:pt x="91737" y="53560"/>
                      </a:cubicBezTo>
                      <a:cubicBezTo>
                        <a:pt x="91737" y="49869"/>
                        <a:pt x="90625" y="46319"/>
                        <a:pt x="88524" y="43302"/>
                      </a:cubicBezTo>
                      <a:cubicBezTo>
                        <a:pt x="86503" y="40400"/>
                        <a:pt x="83710" y="38179"/>
                        <a:pt x="80446" y="36872"/>
                      </a:cubicBezTo>
                      <a:lnTo>
                        <a:pt x="83312" y="29497"/>
                      </a:lnTo>
                      <a:cubicBezTo>
                        <a:pt x="83348" y="29407"/>
                        <a:pt x="83300" y="29305"/>
                        <a:pt x="83210" y="29268"/>
                      </a:cubicBezTo>
                      <a:cubicBezTo>
                        <a:pt x="78110" y="27284"/>
                        <a:pt x="74817" y="22466"/>
                        <a:pt x="74817" y="16992"/>
                      </a:cubicBezTo>
                      <a:cubicBezTo>
                        <a:pt x="74817" y="9729"/>
                        <a:pt x="80722" y="3825"/>
                        <a:pt x="87984" y="3825"/>
                      </a:cubicBezTo>
                      <a:cubicBezTo>
                        <a:pt x="95244" y="3825"/>
                        <a:pt x="101152" y="9729"/>
                        <a:pt x="101152" y="16992"/>
                      </a:cubicBezTo>
                      <a:cubicBezTo>
                        <a:pt x="101152" y="20782"/>
                        <a:pt x="99518" y="24390"/>
                        <a:pt x="96667" y="26892"/>
                      </a:cubicBezTo>
                      <a:cubicBezTo>
                        <a:pt x="96591" y="26958"/>
                        <a:pt x="96584" y="27070"/>
                        <a:pt x="96649" y="27142"/>
                      </a:cubicBezTo>
                      <a:lnTo>
                        <a:pt x="100901" y="31993"/>
                      </a:lnTo>
                      <a:cubicBezTo>
                        <a:pt x="100936" y="32032"/>
                        <a:pt x="100985" y="32052"/>
                        <a:pt x="101035" y="32052"/>
                      </a:cubicBezTo>
                      <a:cubicBezTo>
                        <a:pt x="101077" y="32052"/>
                        <a:pt x="101120" y="32037"/>
                        <a:pt x="101155" y="32007"/>
                      </a:cubicBezTo>
                      <a:cubicBezTo>
                        <a:pt x="101227" y="31942"/>
                        <a:pt x="101235" y="31830"/>
                        <a:pt x="101170" y="31757"/>
                      </a:cubicBezTo>
                      <a:lnTo>
                        <a:pt x="97033" y="27041"/>
                      </a:lnTo>
                      <a:cubicBezTo>
                        <a:pt x="99880" y="24476"/>
                        <a:pt x="101506" y="20825"/>
                        <a:pt x="101506" y="16992"/>
                      </a:cubicBezTo>
                      <a:cubicBezTo>
                        <a:pt x="101506" y="9534"/>
                        <a:pt x="95439" y="3466"/>
                        <a:pt x="87984" y="3466"/>
                      </a:cubicBezTo>
                      <a:cubicBezTo>
                        <a:pt x="80526" y="3466"/>
                        <a:pt x="74459" y="9534"/>
                        <a:pt x="74459" y="16992"/>
                      </a:cubicBezTo>
                      <a:cubicBezTo>
                        <a:pt x="74459" y="22553"/>
                        <a:pt x="77773" y="27458"/>
                        <a:pt x="82917" y="29533"/>
                      </a:cubicBezTo>
                      <a:lnTo>
                        <a:pt x="80048" y="36908"/>
                      </a:lnTo>
                      <a:cubicBezTo>
                        <a:pt x="80015" y="36999"/>
                        <a:pt x="80058" y="37101"/>
                        <a:pt x="80149" y="37136"/>
                      </a:cubicBezTo>
                      <a:cubicBezTo>
                        <a:pt x="86973" y="39791"/>
                        <a:pt x="91382" y="46239"/>
                        <a:pt x="91382" y="53560"/>
                      </a:cubicBezTo>
                      <a:cubicBezTo>
                        <a:pt x="91382" y="63275"/>
                        <a:pt x="83478" y="71175"/>
                        <a:pt x="73763" y="71175"/>
                      </a:cubicBezTo>
                      <a:cubicBezTo>
                        <a:pt x="64052" y="71175"/>
                        <a:pt x="56147" y="63275"/>
                        <a:pt x="56147" y="53560"/>
                      </a:cubicBezTo>
                      <a:cubicBezTo>
                        <a:pt x="56147" y="53462"/>
                        <a:pt x="56067" y="53383"/>
                        <a:pt x="55970" y="53383"/>
                      </a:cubicBezTo>
                      <a:lnTo>
                        <a:pt x="35424" y="53383"/>
                      </a:lnTo>
                      <a:cubicBezTo>
                        <a:pt x="35326" y="53383"/>
                        <a:pt x="35246" y="53462"/>
                        <a:pt x="35246" y="53560"/>
                      </a:cubicBezTo>
                      <a:cubicBezTo>
                        <a:pt x="35246" y="60823"/>
                        <a:pt x="29339" y="66728"/>
                        <a:pt x="22079" y="66728"/>
                      </a:cubicBezTo>
                      <a:cubicBezTo>
                        <a:pt x="14816" y="66728"/>
                        <a:pt x="8912" y="60823"/>
                        <a:pt x="8912" y="53560"/>
                      </a:cubicBezTo>
                      <a:cubicBezTo>
                        <a:pt x="8912" y="46301"/>
                        <a:pt x="14816" y="40393"/>
                        <a:pt x="22079" y="40393"/>
                      </a:cubicBezTo>
                      <a:cubicBezTo>
                        <a:pt x="24698" y="40393"/>
                        <a:pt x="27226" y="41160"/>
                        <a:pt x="29404" y="42617"/>
                      </a:cubicBezTo>
                      <a:cubicBezTo>
                        <a:pt x="29444" y="42640"/>
                        <a:pt x="29473" y="42657"/>
                        <a:pt x="29502" y="42657"/>
                      </a:cubicBezTo>
                      <a:cubicBezTo>
                        <a:pt x="29577" y="42657"/>
                        <a:pt x="29652" y="42545"/>
                        <a:pt x="29921" y="42146"/>
                      </a:cubicBezTo>
                      <a:lnTo>
                        <a:pt x="36021" y="33015"/>
                      </a:lnTo>
                      <a:cubicBezTo>
                        <a:pt x="38945" y="34931"/>
                        <a:pt x="42343" y="35944"/>
                        <a:pt x="45857" y="35944"/>
                      </a:cubicBezTo>
                      <a:cubicBezTo>
                        <a:pt x="55767" y="35944"/>
                        <a:pt x="63831" y="27881"/>
                        <a:pt x="63831" y="17970"/>
                      </a:cubicBezTo>
                      <a:cubicBezTo>
                        <a:pt x="63831" y="8064"/>
                        <a:pt x="55767" y="0"/>
                        <a:pt x="45857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9" name="Google Shape;634;p25">
                  <a:extLst>
                    <a:ext uri="{FF2B5EF4-FFF2-40B4-BE49-F238E27FC236}">
                      <a16:creationId xmlns:a16="http://schemas.microsoft.com/office/drawing/2014/main" id="{7878327B-750F-9440-B4F4-4D93319CBB6D}"/>
                    </a:ext>
                  </a:extLst>
                </p:cNvPr>
                <p:cNvSpPr/>
                <p:nvPr/>
              </p:nvSpPr>
              <p:spPr>
                <a:xfrm>
                  <a:off x="6635104" y="2352831"/>
                  <a:ext cx="41654" cy="41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" h="1248" extrusionOk="0">
                      <a:moveTo>
                        <a:pt x="624" y="357"/>
                      </a:moveTo>
                      <a:cubicBezTo>
                        <a:pt x="769" y="357"/>
                        <a:pt x="888" y="476"/>
                        <a:pt x="888" y="624"/>
                      </a:cubicBezTo>
                      <a:cubicBezTo>
                        <a:pt x="888" y="769"/>
                        <a:pt x="769" y="889"/>
                        <a:pt x="624" y="889"/>
                      </a:cubicBezTo>
                      <a:cubicBezTo>
                        <a:pt x="475" y="889"/>
                        <a:pt x="356" y="769"/>
                        <a:pt x="356" y="624"/>
                      </a:cubicBezTo>
                      <a:cubicBezTo>
                        <a:pt x="356" y="476"/>
                        <a:pt x="475" y="357"/>
                        <a:pt x="624" y="357"/>
                      </a:cubicBezTo>
                      <a:close/>
                      <a:moveTo>
                        <a:pt x="624" y="1"/>
                      </a:moveTo>
                      <a:cubicBezTo>
                        <a:pt x="279" y="1"/>
                        <a:pt x="0" y="280"/>
                        <a:pt x="0" y="624"/>
                      </a:cubicBezTo>
                      <a:cubicBezTo>
                        <a:pt x="0" y="965"/>
                        <a:pt x="279" y="1248"/>
                        <a:pt x="624" y="1248"/>
                      </a:cubicBezTo>
                      <a:cubicBezTo>
                        <a:pt x="968" y="1248"/>
                        <a:pt x="1247" y="965"/>
                        <a:pt x="1247" y="624"/>
                      </a:cubicBezTo>
                      <a:cubicBezTo>
                        <a:pt x="1247" y="280"/>
                        <a:pt x="968" y="1"/>
                        <a:pt x="624" y="1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s" sz="2400"/>
                    <a:t> </a:t>
                  </a:r>
                  <a:endParaRPr sz="2400"/>
                </a:p>
              </p:txBody>
            </p:sp>
            <p:sp>
              <p:nvSpPr>
                <p:cNvPr id="20" name="Google Shape;635;p25">
                  <a:extLst>
                    <a:ext uri="{FF2B5EF4-FFF2-40B4-BE49-F238E27FC236}">
                      <a16:creationId xmlns:a16="http://schemas.microsoft.com/office/drawing/2014/main" id="{9884DACF-82BF-E04B-9D92-20FBEB5787CB}"/>
                    </a:ext>
                  </a:extLst>
                </p:cNvPr>
                <p:cNvSpPr/>
                <p:nvPr/>
              </p:nvSpPr>
              <p:spPr>
                <a:xfrm rot="-3737593">
                  <a:off x="5718193" y="3945213"/>
                  <a:ext cx="41648" cy="41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" h="1248" extrusionOk="0">
                      <a:moveTo>
                        <a:pt x="624" y="356"/>
                      </a:moveTo>
                      <a:cubicBezTo>
                        <a:pt x="773" y="356"/>
                        <a:pt x="892" y="475"/>
                        <a:pt x="892" y="624"/>
                      </a:cubicBezTo>
                      <a:cubicBezTo>
                        <a:pt x="892" y="769"/>
                        <a:pt x="773" y="888"/>
                        <a:pt x="624" y="888"/>
                      </a:cubicBezTo>
                      <a:cubicBezTo>
                        <a:pt x="476" y="888"/>
                        <a:pt x="357" y="769"/>
                        <a:pt x="357" y="624"/>
                      </a:cubicBezTo>
                      <a:cubicBezTo>
                        <a:pt x="357" y="475"/>
                        <a:pt x="476" y="356"/>
                        <a:pt x="624" y="356"/>
                      </a:cubicBezTo>
                      <a:close/>
                      <a:moveTo>
                        <a:pt x="624" y="1"/>
                      </a:moveTo>
                      <a:cubicBezTo>
                        <a:pt x="280" y="1"/>
                        <a:pt x="1" y="280"/>
                        <a:pt x="1" y="624"/>
                      </a:cubicBezTo>
                      <a:cubicBezTo>
                        <a:pt x="1" y="965"/>
                        <a:pt x="280" y="1247"/>
                        <a:pt x="624" y="1247"/>
                      </a:cubicBezTo>
                      <a:cubicBezTo>
                        <a:pt x="969" y="1247"/>
                        <a:pt x="1248" y="965"/>
                        <a:pt x="1248" y="624"/>
                      </a:cubicBezTo>
                      <a:cubicBezTo>
                        <a:pt x="1248" y="280"/>
                        <a:pt x="969" y="1"/>
                        <a:pt x="624" y="1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1" name="Google Shape;636;p25">
                  <a:extLst>
                    <a:ext uri="{FF2B5EF4-FFF2-40B4-BE49-F238E27FC236}">
                      <a16:creationId xmlns:a16="http://schemas.microsoft.com/office/drawing/2014/main" id="{C98E59BA-9937-9742-902B-A28A292047F9}"/>
                    </a:ext>
                  </a:extLst>
                </p:cNvPr>
                <p:cNvSpPr/>
                <p:nvPr/>
              </p:nvSpPr>
              <p:spPr>
                <a:xfrm rot="7059970">
                  <a:off x="4703234" y="1155736"/>
                  <a:ext cx="166496" cy="96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9" h="2877" extrusionOk="0">
                      <a:moveTo>
                        <a:pt x="4787" y="0"/>
                      </a:moveTo>
                      <a:cubicBezTo>
                        <a:pt x="4757" y="0"/>
                        <a:pt x="4728" y="7"/>
                        <a:pt x="4699" y="22"/>
                      </a:cubicBezTo>
                      <a:lnTo>
                        <a:pt x="121" y="2540"/>
                      </a:lnTo>
                      <a:cubicBezTo>
                        <a:pt x="34" y="2587"/>
                        <a:pt x="1" y="2696"/>
                        <a:pt x="48" y="2783"/>
                      </a:cubicBezTo>
                      <a:cubicBezTo>
                        <a:pt x="81" y="2841"/>
                        <a:pt x="142" y="2877"/>
                        <a:pt x="204" y="2877"/>
                      </a:cubicBezTo>
                      <a:cubicBezTo>
                        <a:pt x="233" y="2877"/>
                        <a:pt x="266" y="2870"/>
                        <a:pt x="291" y="2851"/>
                      </a:cubicBezTo>
                      <a:lnTo>
                        <a:pt x="4869" y="334"/>
                      </a:lnTo>
                      <a:cubicBezTo>
                        <a:pt x="4956" y="287"/>
                        <a:pt x="4989" y="178"/>
                        <a:pt x="4942" y="91"/>
                      </a:cubicBezTo>
                      <a:cubicBezTo>
                        <a:pt x="4907" y="32"/>
                        <a:pt x="4848" y="0"/>
                        <a:pt x="4787" y="0"/>
                      </a:cubicBezTo>
                      <a:close/>
                    </a:path>
                  </a:pathLst>
                </a:custGeom>
                <a:solidFill>
                  <a:srgbClr val="322A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2" name="Google Shape;637;p25">
                  <a:extLst>
                    <a:ext uri="{FF2B5EF4-FFF2-40B4-BE49-F238E27FC236}">
                      <a16:creationId xmlns:a16="http://schemas.microsoft.com/office/drawing/2014/main" id="{07CDD04D-0C0F-6F4F-A073-0DD0FD1C12EC}"/>
                    </a:ext>
                  </a:extLst>
                </p:cNvPr>
                <p:cNvSpPr/>
                <p:nvPr/>
              </p:nvSpPr>
              <p:spPr>
                <a:xfrm rot="7059970">
                  <a:off x="4763578" y="1080896"/>
                  <a:ext cx="41649" cy="41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" h="1248" extrusionOk="0">
                      <a:moveTo>
                        <a:pt x="624" y="356"/>
                      </a:moveTo>
                      <a:cubicBezTo>
                        <a:pt x="773" y="356"/>
                        <a:pt x="892" y="475"/>
                        <a:pt x="892" y="624"/>
                      </a:cubicBezTo>
                      <a:cubicBezTo>
                        <a:pt x="892" y="769"/>
                        <a:pt x="773" y="888"/>
                        <a:pt x="624" y="888"/>
                      </a:cubicBezTo>
                      <a:cubicBezTo>
                        <a:pt x="476" y="888"/>
                        <a:pt x="357" y="769"/>
                        <a:pt x="357" y="624"/>
                      </a:cubicBezTo>
                      <a:cubicBezTo>
                        <a:pt x="357" y="475"/>
                        <a:pt x="476" y="356"/>
                        <a:pt x="624" y="356"/>
                      </a:cubicBezTo>
                      <a:close/>
                      <a:moveTo>
                        <a:pt x="624" y="1"/>
                      </a:moveTo>
                      <a:cubicBezTo>
                        <a:pt x="280" y="1"/>
                        <a:pt x="1" y="280"/>
                        <a:pt x="1" y="624"/>
                      </a:cubicBezTo>
                      <a:cubicBezTo>
                        <a:pt x="1" y="965"/>
                        <a:pt x="280" y="1247"/>
                        <a:pt x="624" y="1247"/>
                      </a:cubicBezTo>
                      <a:cubicBezTo>
                        <a:pt x="969" y="1247"/>
                        <a:pt x="1248" y="965"/>
                        <a:pt x="1248" y="624"/>
                      </a:cubicBezTo>
                      <a:cubicBezTo>
                        <a:pt x="1248" y="280"/>
                        <a:pt x="969" y="1"/>
                        <a:pt x="624" y="1"/>
                      </a:cubicBezTo>
                      <a:close/>
                    </a:path>
                  </a:pathLst>
                </a:custGeom>
                <a:solidFill>
                  <a:srgbClr val="322A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cxnSp>
              <p:nvCxnSpPr>
                <p:cNvPr id="23" name="Google Shape;638;p25">
                  <a:extLst>
                    <a:ext uri="{FF2B5EF4-FFF2-40B4-BE49-F238E27FC236}">
                      <a16:creationId xmlns:a16="http://schemas.microsoft.com/office/drawing/2014/main" id="{541B451A-4D24-BB40-A0BA-4B907942DBC9}"/>
                    </a:ext>
                  </a:extLst>
                </p:cNvPr>
                <p:cNvCxnSpPr/>
                <p:nvPr/>
              </p:nvCxnSpPr>
              <p:spPr>
                <a:xfrm>
                  <a:off x="5738102" y="3676100"/>
                  <a:ext cx="0" cy="278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43434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9" name="Google Shape;645;p25">
              <a:extLst>
                <a:ext uri="{FF2B5EF4-FFF2-40B4-BE49-F238E27FC236}">
                  <a16:creationId xmlns:a16="http://schemas.microsoft.com/office/drawing/2014/main" id="{44584788-44A2-FC4B-A091-B42CAFFC58EF}"/>
                </a:ext>
              </a:extLst>
            </p:cNvPr>
            <p:cNvSpPr txBox="1"/>
            <p:nvPr/>
          </p:nvSpPr>
          <p:spPr>
            <a:xfrm>
              <a:off x="3978790" y="2162245"/>
              <a:ext cx="1155200" cy="3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6933" rIns="0" bIns="0" anchor="ctr" anchorCtr="0">
              <a:noAutofit/>
            </a:bodyPr>
            <a:lstStyle/>
            <a:p>
              <a:pPr algn="ctr"/>
              <a:r>
                <a:rPr lang="es" dirty="0"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rPr>
                <a:t>STEP 2</a:t>
              </a:r>
              <a:endParaRPr dirty="0">
                <a:solidFill>
                  <a:srgbClr val="191D59"/>
                </a:solidFill>
                <a:latin typeface="Arial" panose="020B0604020202020204" pitchFamily="34" charset="0"/>
                <a:ea typeface="Fjalla One"/>
                <a:cs typeface="Arial" panose="020B0604020202020204" pitchFamily="34" charset="0"/>
                <a:sym typeface="Fjalla One"/>
              </a:endParaRPr>
            </a:p>
          </p:txBody>
        </p:sp>
        <p:sp>
          <p:nvSpPr>
            <p:cNvPr id="10" name="Google Shape;646;p25">
              <a:extLst>
                <a:ext uri="{FF2B5EF4-FFF2-40B4-BE49-F238E27FC236}">
                  <a16:creationId xmlns:a16="http://schemas.microsoft.com/office/drawing/2014/main" id="{C34BCD41-E4A0-7748-9690-A066D4F242AC}"/>
                </a:ext>
              </a:extLst>
            </p:cNvPr>
            <p:cNvSpPr txBox="1"/>
            <p:nvPr/>
          </p:nvSpPr>
          <p:spPr>
            <a:xfrm>
              <a:off x="2356882" y="2203243"/>
              <a:ext cx="1155200" cy="3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6933" rIns="0" bIns="0" anchor="ctr" anchorCtr="0">
              <a:noAutofit/>
            </a:bodyPr>
            <a:lstStyle/>
            <a:p>
              <a:pPr algn="ctr"/>
              <a:r>
                <a:rPr lang="es" dirty="0"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rPr>
                <a:t>STEP 1</a:t>
              </a:r>
              <a:endParaRPr dirty="0">
                <a:solidFill>
                  <a:srgbClr val="191D59"/>
                </a:solidFill>
                <a:latin typeface="Arial" panose="020B0604020202020204" pitchFamily="34" charset="0"/>
                <a:ea typeface="Fjalla One"/>
                <a:cs typeface="Arial" panose="020B0604020202020204" pitchFamily="34" charset="0"/>
                <a:sym typeface="Fjalla One"/>
              </a:endParaRPr>
            </a:p>
          </p:txBody>
        </p:sp>
        <p:sp>
          <p:nvSpPr>
            <p:cNvPr id="11" name="Google Shape;647;p25">
              <a:extLst>
                <a:ext uri="{FF2B5EF4-FFF2-40B4-BE49-F238E27FC236}">
                  <a16:creationId xmlns:a16="http://schemas.microsoft.com/office/drawing/2014/main" id="{8D60066F-3931-5840-B31A-46DE0BA4AA65}"/>
                </a:ext>
              </a:extLst>
            </p:cNvPr>
            <p:cNvSpPr txBox="1"/>
            <p:nvPr/>
          </p:nvSpPr>
          <p:spPr>
            <a:xfrm>
              <a:off x="2926092" y="3754851"/>
              <a:ext cx="1155200" cy="3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6933" rIns="0" bIns="0" anchor="ctr" anchorCtr="0">
              <a:noAutofit/>
            </a:bodyPr>
            <a:lstStyle/>
            <a:p>
              <a:pPr algn="ctr"/>
              <a:r>
                <a:rPr lang="es"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rPr>
                <a:t>STEP 3</a:t>
              </a:r>
              <a:endParaRPr>
                <a:solidFill>
                  <a:srgbClr val="191D59"/>
                </a:solidFill>
                <a:latin typeface="Arial" panose="020B0604020202020204" pitchFamily="34" charset="0"/>
                <a:ea typeface="Fjalla One"/>
                <a:cs typeface="Arial" panose="020B0604020202020204" pitchFamily="34" charset="0"/>
                <a:sym typeface="Fjalla One"/>
              </a:endParaRPr>
            </a:p>
          </p:txBody>
        </p:sp>
        <p:sp>
          <p:nvSpPr>
            <p:cNvPr id="12" name="Google Shape;648;p25">
              <a:extLst>
                <a:ext uri="{FF2B5EF4-FFF2-40B4-BE49-F238E27FC236}">
                  <a16:creationId xmlns:a16="http://schemas.microsoft.com/office/drawing/2014/main" id="{07B131EF-8110-0841-9061-612BD3F97567}"/>
                </a:ext>
              </a:extLst>
            </p:cNvPr>
            <p:cNvSpPr txBox="1"/>
            <p:nvPr/>
          </p:nvSpPr>
          <p:spPr>
            <a:xfrm>
              <a:off x="5231926" y="3724089"/>
              <a:ext cx="1155200" cy="3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6933" rIns="0" bIns="0" anchor="ctr" anchorCtr="0">
              <a:noAutofit/>
            </a:bodyPr>
            <a:lstStyle/>
            <a:p>
              <a:pPr algn="ctr"/>
              <a:r>
                <a:rPr lang="es"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rPr>
                <a:t>STEP 4</a:t>
              </a:r>
              <a:endParaRPr>
                <a:solidFill>
                  <a:srgbClr val="191D59"/>
                </a:solidFill>
                <a:latin typeface="Arial" panose="020B0604020202020204" pitchFamily="34" charset="0"/>
                <a:ea typeface="Fjalla One"/>
                <a:cs typeface="Arial" panose="020B0604020202020204" pitchFamily="34" charset="0"/>
                <a:sym typeface="Fjalla One"/>
              </a:endParaRPr>
            </a:p>
          </p:txBody>
        </p:sp>
        <p:sp>
          <p:nvSpPr>
            <p:cNvPr id="13" name="Google Shape;649;p25">
              <a:extLst>
                <a:ext uri="{FF2B5EF4-FFF2-40B4-BE49-F238E27FC236}">
                  <a16:creationId xmlns:a16="http://schemas.microsoft.com/office/drawing/2014/main" id="{70578BC5-C889-2B43-B2B6-8E186063B1A2}"/>
                </a:ext>
              </a:extLst>
            </p:cNvPr>
            <p:cNvSpPr txBox="1"/>
            <p:nvPr/>
          </p:nvSpPr>
          <p:spPr>
            <a:xfrm>
              <a:off x="5877730" y="2139150"/>
              <a:ext cx="1155200" cy="3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6933" rIns="0" bIns="0" anchor="ctr" anchorCtr="0">
              <a:noAutofit/>
            </a:bodyPr>
            <a:lstStyle/>
            <a:p>
              <a:pPr algn="ctr"/>
              <a:r>
                <a:rPr lang="es"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rPr>
                <a:t>STEP 5</a:t>
              </a:r>
              <a:endParaRPr>
                <a:solidFill>
                  <a:srgbClr val="191D59"/>
                </a:solidFill>
                <a:latin typeface="Arial" panose="020B0604020202020204" pitchFamily="34" charset="0"/>
                <a:ea typeface="Fjalla One"/>
                <a:cs typeface="Arial" panose="020B0604020202020204" pitchFamily="34" charset="0"/>
                <a:sym typeface="Fjalla One"/>
              </a:endParaRPr>
            </a:p>
          </p:txBody>
        </p:sp>
      </p:grpSp>
      <p:sp>
        <p:nvSpPr>
          <p:cNvPr id="36" name="Google Shape;643;p25">
            <a:extLst>
              <a:ext uri="{FF2B5EF4-FFF2-40B4-BE49-F238E27FC236}">
                <a16:creationId xmlns:a16="http://schemas.microsoft.com/office/drawing/2014/main" id="{94A00D6D-91F0-2645-A35B-C4CAAE8C3391}"/>
              </a:ext>
            </a:extLst>
          </p:cNvPr>
          <p:cNvSpPr txBox="1"/>
          <p:nvPr/>
        </p:nvSpPr>
        <p:spPr>
          <a:xfrm>
            <a:off x="6141272" y="3123041"/>
            <a:ext cx="1123114" cy="35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fr-FR" sz="1200" dirty="0" err="1">
                <a:solidFill>
                  <a:srgbClr val="191D59"/>
                </a:solidFill>
                <a:latin typeface="Arial" panose="020B0604020202020204" pitchFamily="34" charset="0"/>
                <a:ea typeface="Inconsolata"/>
                <a:cs typeface="Arial" panose="020B0604020202020204" pitchFamily="34" charset="0"/>
                <a:sym typeface="Inconsolata"/>
              </a:rPr>
              <a:t>Text</a:t>
            </a:r>
            <a:endParaRPr sz="1200" dirty="0">
              <a:solidFill>
                <a:srgbClr val="191D59"/>
              </a:solidFill>
              <a:latin typeface="Arial" panose="020B0604020202020204" pitchFamily="34" charset="0"/>
              <a:ea typeface="Inconsolata"/>
              <a:cs typeface="Arial" panose="020B0604020202020204" pitchFamily="34" charset="0"/>
              <a:sym typeface="Inconsolata"/>
            </a:endParaRPr>
          </a:p>
          <a:p>
            <a:pPr algn="ctr">
              <a:spcBef>
                <a:spcPts val="2133"/>
              </a:spcBef>
              <a:spcAft>
                <a:spcPts val="2133"/>
              </a:spcAft>
            </a:pPr>
            <a:endParaRPr sz="1200" dirty="0">
              <a:solidFill>
                <a:srgbClr val="191D59"/>
              </a:solidFill>
              <a:latin typeface="Arial" panose="020B0604020202020204" pitchFamily="34" charset="0"/>
              <a:ea typeface="Inconsolata"/>
              <a:cs typeface="Arial" panose="020B0604020202020204" pitchFamily="34" charset="0"/>
              <a:sym typeface="Inconsolata"/>
            </a:endParaRPr>
          </a:p>
        </p:txBody>
      </p:sp>
      <p:sp>
        <p:nvSpPr>
          <p:cNvPr id="37" name="Google Shape;643;p25">
            <a:extLst>
              <a:ext uri="{FF2B5EF4-FFF2-40B4-BE49-F238E27FC236}">
                <a16:creationId xmlns:a16="http://schemas.microsoft.com/office/drawing/2014/main" id="{017833A5-89B0-A14F-AFB6-35520C3A554E}"/>
              </a:ext>
            </a:extLst>
          </p:cNvPr>
          <p:cNvSpPr txBox="1"/>
          <p:nvPr/>
        </p:nvSpPr>
        <p:spPr>
          <a:xfrm>
            <a:off x="4996323" y="4830427"/>
            <a:ext cx="1123114" cy="35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fr-FR" sz="1200" dirty="0" err="1">
                <a:solidFill>
                  <a:srgbClr val="191D59"/>
                </a:solidFill>
                <a:latin typeface="Arial" panose="020B0604020202020204" pitchFamily="34" charset="0"/>
                <a:ea typeface="Inconsolata"/>
                <a:cs typeface="Arial" panose="020B0604020202020204" pitchFamily="34" charset="0"/>
                <a:sym typeface="Inconsolata"/>
              </a:rPr>
              <a:t>Text</a:t>
            </a:r>
            <a:endParaRPr sz="1200" dirty="0">
              <a:solidFill>
                <a:srgbClr val="191D59"/>
              </a:solidFill>
              <a:latin typeface="Arial" panose="020B0604020202020204" pitchFamily="34" charset="0"/>
              <a:ea typeface="Inconsolata"/>
              <a:cs typeface="Arial" panose="020B0604020202020204" pitchFamily="34" charset="0"/>
              <a:sym typeface="Inconsolata"/>
            </a:endParaRPr>
          </a:p>
          <a:p>
            <a:pPr algn="ctr">
              <a:spcBef>
                <a:spcPts val="2133"/>
              </a:spcBef>
              <a:spcAft>
                <a:spcPts val="2133"/>
              </a:spcAft>
            </a:pPr>
            <a:endParaRPr sz="1200" dirty="0">
              <a:solidFill>
                <a:srgbClr val="191D59"/>
              </a:solidFill>
              <a:latin typeface="Arial" panose="020B0604020202020204" pitchFamily="34" charset="0"/>
              <a:ea typeface="Inconsolata"/>
              <a:cs typeface="Arial" panose="020B0604020202020204" pitchFamily="34" charset="0"/>
              <a:sym typeface="Inconsolata"/>
            </a:endParaRPr>
          </a:p>
        </p:txBody>
      </p:sp>
      <p:sp>
        <p:nvSpPr>
          <p:cNvPr id="38" name="Google Shape;643;p25">
            <a:extLst>
              <a:ext uri="{FF2B5EF4-FFF2-40B4-BE49-F238E27FC236}">
                <a16:creationId xmlns:a16="http://schemas.microsoft.com/office/drawing/2014/main" id="{2356B390-12C9-5946-8635-1AD00D6C0E32}"/>
              </a:ext>
            </a:extLst>
          </p:cNvPr>
          <p:cNvSpPr txBox="1"/>
          <p:nvPr/>
        </p:nvSpPr>
        <p:spPr>
          <a:xfrm>
            <a:off x="3045586" y="4523171"/>
            <a:ext cx="1123114" cy="35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fr-FR" sz="1200" dirty="0" err="1">
                <a:solidFill>
                  <a:srgbClr val="191D59"/>
                </a:solidFill>
                <a:latin typeface="Arial" panose="020B0604020202020204" pitchFamily="34" charset="0"/>
                <a:ea typeface="Inconsolata"/>
                <a:cs typeface="Arial" panose="020B0604020202020204" pitchFamily="34" charset="0"/>
                <a:sym typeface="Inconsolata"/>
              </a:rPr>
              <a:t>Text</a:t>
            </a:r>
            <a:endParaRPr sz="1200" dirty="0">
              <a:solidFill>
                <a:srgbClr val="191D59"/>
              </a:solidFill>
              <a:latin typeface="Arial" panose="020B0604020202020204" pitchFamily="34" charset="0"/>
              <a:ea typeface="Inconsolata"/>
              <a:cs typeface="Arial" panose="020B0604020202020204" pitchFamily="34" charset="0"/>
              <a:sym typeface="Inconsolata"/>
            </a:endParaRPr>
          </a:p>
          <a:p>
            <a:pPr algn="ctr">
              <a:spcBef>
                <a:spcPts val="2133"/>
              </a:spcBef>
              <a:spcAft>
                <a:spcPts val="2133"/>
              </a:spcAft>
            </a:pPr>
            <a:endParaRPr sz="1200" dirty="0">
              <a:solidFill>
                <a:srgbClr val="191D59"/>
              </a:solidFill>
              <a:latin typeface="Arial" panose="020B0604020202020204" pitchFamily="34" charset="0"/>
              <a:ea typeface="Inconsolata"/>
              <a:cs typeface="Arial" panose="020B0604020202020204" pitchFamily="34" charset="0"/>
              <a:sym typeface="Inconsolata"/>
            </a:endParaRPr>
          </a:p>
        </p:txBody>
      </p:sp>
      <p:sp>
        <p:nvSpPr>
          <p:cNvPr id="39" name="Google Shape;643;p25">
            <a:extLst>
              <a:ext uri="{FF2B5EF4-FFF2-40B4-BE49-F238E27FC236}">
                <a16:creationId xmlns:a16="http://schemas.microsoft.com/office/drawing/2014/main" id="{C9E554FA-818C-C944-9E17-41605AFFDF88}"/>
              </a:ext>
            </a:extLst>
          </p:cNvPr>
          <p:cNvSpPr txBox="1"/>
          <p:nvPr/>
        </p:nvSpPr>
        <p:spPr>
          <a:xfrm>
            <a:off x="2201405" y="3006859"/>
            <a:ext cx="1123114" cy="35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fr-FR" sz="1200" dirty="0" err="1">
                <a:solidFill>
                  <a:srgbClr val="191D59"/>
                </a:solidFill>
                <a:latin typeface="Arial" panose="020B0604020202020204" pitchFamily="34" charset="0"/>
                <a:ea typeface="Inconsolata"/>
                <a:cs typeface="Arial" panose="020B0604020202020204" pitchFamily="34" charset="0"/>
                <a:sym typeface="Inconsolata"/>
              </a:rPr>
              <a:t>Text</a:t>
            </a:r>
            <a:endParaRPr sz="1200" dirty="0">
              <a:solidFill>
                <a:srgbClr val="191D59"/>
              </a:solidFill>
              <a:latin typeface="Arial" panose="020B0604020202020204" pitchFamily="34" charset="0"/>
              <a:ea typeface="Inconsolata"/>
              <a:cs typeface="Arial" panose="020B0604020202020204" pitchFamily="34" charset="0"/>
              <a:sym typeface="Inconsolata"/>
            </a:endParaRPr>
          </a:p>
          <a:p>
            <a:pPr algn="ctr">
              <a:spcBef>
                <a:spcPts val="2133"/>
              </a:spcBef>
              <a:spcAft>
                <a:spcPts val="2133"/>
              </a:spcAft>
            </a:pPr>
            <a:endParaRPr sz="1200" dirty="0">
              <a:solidFill>
                <a:srgbClr val="191D59"/>
              </a:solidFill>
              <a:latin typeface="Arial" panose="020B0604020202020204" pitchFamily="34" charset="0"/>
              <a:ea typeface="Inconsolata"/>
              <a:cs typeface="Arial" panose="020B0604020202020204" pitchFamily="34" charset="0"/>
              <a:sym typeface="Inconsolata"/>
            </a:endParaRPr>
          </a:p>
        </p:txBody>
      </p:sp>
    </p:spTree>
    <p:extLst>
      <p:ext uri="{BB962C8B-B14F-4D97-AF65-F5344CB8AC3E}">
        <p14:creationId xmlns:p14="http://schemas.microsoft.com/office/powerpoint/2010/main" val="1732730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2187EC6-E82F-214F-BD49-32946EFAF11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11</a:t>
            </a:fld>
            <a:endParaRPr lang="fr-FR"/>
          </a:p>
        </p:txBody>
      </p:sp>
      <p:sp>
        <p:nvSpPr>
          <p:cNvPr id="30" name="Espace réservé du contenu 29">
            <a:extLst>
              <a:ext uri="{FF2B5EF4-FFF2-40B4-BE49-F238E27FC236}">
                <a16:creationId xmlns:a16="http://schemas.microsoft.com/office/drawing/2014/main" id="{DAC033C4-CEFC-C249-9A88-FA029C3CF3C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Google Shape;313;p38">
            <a:extLst>
              <a:ext uri="{FF2B5EF4-FFF2-40B4-BE49-F238E27FC236}">
                <a16:creationId xmlns:a16="http://schemas.microsoft.com/office/drawing/2014/main" id="{0E975275-61B9-374C-87A2-3A026A3F9823}"/>
              </a:ext>
            </a:extLst>
          </p:cNvPr>
          <p:cNvGrpSpPr/>
          <p:nvPr/>
        </p:nvGrpSpPr>
        <p:grpSpPr>
          <a:xfrm>
            <a:off x="2351342" y="1155377"/>
            <a:ext cx="5323162" cy="3500370"/>
            <a:chOff x="235800" y="830650"/>
            <a:chExt cx="6978450" cy="4588844"/>
          </a:xfrm>
        </p:grpSpPr>
        <p:sp>
          <p:nvSpPr>
            <p:cNvPr id="7" name="Google Shape;314;p38">
              <a:extLst>
                <a:ext uri="{FF2B5EF4-FFF2-40B4-BE49-F238E27FC236}">
                  <a16:creationId xmlns:a16="http://schemas.microsoft.com/office/drawing/2014/main" id="{F4C57142-578B-F742-B46B-E659713C6E07}"/>
                </a:ext>
              </a:extLst>
            </p:cNvPr>
            <p:cNvSpPr/>
            <p:nvPr/>
          </p:nvSpPr>
          <p:spPr>
            <a:xfrm>
              <a:off x="235800" y="1224769"/>
              <a:ext cx="2592225" cy="4194725"/>
            </a:xfrm>
            <a:custGeom>
              <a:avLst/>
              <a:gdLst/>
              <a:ahLst/>
              <a:cxnLst/>
              <a:rect l="l" t="t" r="r" b="b"/>
              <a:pathLst>
                <a:path w="103689" h="167789" extrusionOk="0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" name="Google Shape;315;p38">
              <a:extLst>
                <a:ext uri="{FF2B5EF4-FFF2-40B4-BE49-F238E27FC236}">
                  <a16:creationId xmlns:a16="http://schemas.microsoft.com/office/drawing/2014/main" id="{3150A918-6CE9-DA44-A996-AD13CBBD1A2D}"/>
                </a:ext>
              </a:extLst>
            </p:cNvPr>
            <p:cNvSpPr/>
            <p:nvPr/>
          </p:nvSpPr>
          <p:spPr>
            <a:xfrm>
              <a:off x="2370225" y="830650"/>
              <a:ext cx="1016975" cy="1158500"/>
            </a:xfrm>
            <a:custGeom>
              <a:avLst/>
              <a:gdLst/>
              <a:ahLst/>
              <a:cxnLst/>
              <a:rect l="l" t="t" r="r" b="b"/>
              <a:pathLst>
                <a:path w="40679" h="46340" extrusionOk="0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" name="Google Shape;316;p38">
              <a:extLst>
                <a:ext uri="{FF2B5EF4-FFF2-40B4-BE49-F238E27FC236}">
                  <a16:creationId xmlns:a16="http://schemas.microsoft.com/office/drawing/2014/main" id="{DB8AD421-B80B-0245-803B-073BAF7BEBD0}"/>
                </a:ext>
              </a:extLst>
            </p:cNvPr>
            <p:cNvSpPr/>
            <p:nvPr/>
          </p:nvSpPr>
          <p:spPr>
            <a:xfrm>
              <a:off x="3143325" y="1089650"/>
              <a:ext cx="4064350" cy="3503975"/>
            </a:xfrm>
            <a:custGeom>
              <a:avLst/>
              <a:gdLst/>
              <a:ahLst/>
              <a:cxnLst/>
              <a:rect l="l" t="t" r="r" b="b"/>
              <a:pathLst>
                <a:path w="162574" h="140159" extrusionOk="0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" name="Google Shape;317;p38">
              <a:extLst>
                <a:ext uri="{FF2B5EF4-FFF2-40B4-BE49-F238E27FC236}">
                  <a16:creationId xmlns:a16="http://schemas.microsoft.com/office/drawing/2014/main" id="{2EC35AB7-7038-C749-A27B-0D0473FB7F92}"/>
                </a:ext>
              </a:extLst>
            </p:cNvPr>
            <p:cNvSpPr/>
            <p:nvPr/>
          </p:nvSpPr>
          <p:spPr>
            <a:xfrm>
              <a:off x="6146600" y="3671525"/>
              <a:ext cx="342925" cy="189500"/>
            </a:xfrm>
            <a:custGeom>
              <a:avLst/>
              <a:gdLst/>
              <a:ahLst/>
              <a:cxnLst/>
              <a:rect l="l" t="t" r="r" b="b"/>
              <a:pathLst>
                <a:path w="13717" h="7580" extrusionOk="0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" name="Google Shape;318;p38">
              <a:extLst>
                <a:ext uri="{FF2B5EF4-FFF2-40B4-BE49-F238E27FC236}">
                  <a16:creationId xmlns:a16="http://schemas.microsoft.com/office/drawing/2014/main" id="{759E7A96-88CD-7246-AD17-475D23E76871}"/>
                </a:ext>
              </a:extLst>
            </p:cNvPr>
            <p:cNvSpPr/>
            <p:nvPr/>
          </p:nvSpPr>
          <p:spPr>
            <a:xfrm>
              <a:off x="5901600" y="3652500"/>
              <a:ext cx="558700" cy="402875"/>
            </a:xfrm>
            <a:custGeom>
              <a:avLst/>
              <a:gdLst/>
              <a:ahLst/>
              <a:cxnLst/>
              <a:rect l="l" t="t" r="r" b="b"/>
              <a:pathLst>
                <a:path w="22348" h="16115" extrusionOk="0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2" name="Google Shape;319;p38">
              <a:extLst>
                <a:ext uri="{FF2B5EF4-FFF2-40B4-BE49-F238E27FC236}">
                  <a16:creationId xmlns:a16="http://schemas.microsoft.com/office/drawing/2014/main" id="{8C6B0F3B-D15E-C441-818E-5E5C8E83FA5D}"/>
                </a:ext>
              </a:extLst>
            </p:cNvPr>
            <p:cNvSpPr/>
            <p:nvPr/>
          </p:nvSpPr>
          <p:spPr>
            <a:xfrm>
              <a:off x="6249675" y="4061675"/>
              <a:ext cx="964575" cy="811125"/>
            </a:xfrm>
            <a:custGeom>
              <a:avLst/>
              <a:gdLst/>
              <a:ahLst/>
              <a:cxnLst/>
              <a:rect l="l" t="t" r="r" b="b"/>
              <a:pathLst>
                <a:path w="38583" h="32445" extrusionOk="0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13" name="Google Shape;320;p38">
            <a:extLst>
              <a:ext uri="{FF2B5EF4-FFF2-40B4-BE49-F238E27FC236}">
                <a16:creationId xmlns:a16="http://schemas.microsoft.com/office/drawing/2014/main" id="{690E4E7A-3043-344B-A699-E9DC5CC1DBFE}"/>
              </a:ext>
            </a:extLst>
          </p:cNvPr>
          <p:cNvSpPr/>
          <p:nvPr/>
        </p:nvSpPr>
        <p:spPr>
          <a:xfrm flipH="1">
            <a:off x="3396917" y="2551643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4" name="Google Shape;321;p38">
            <a:extLst>
              <a:ext uri="{FF2B5EF4-FFF2-40B4-BE49-F238E27FC236}">
                <a16:creationId xmlns:a16="http://schemas.microsoft.com/office/drawing/2014/main" id="{6CA7FC8E-BAA9-C949-921E-29AEBA1B333E}"/>
              </a:ext>
            </a:extLst>
          </p:cNvPr>
          <p:cNvSpPr/>
          <p:nvPr/>
        </p:nvSpPr>
        <p:spPr>
          <a:xfrm flipH="1">
            <a:off x="3170192" y="2584043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5" name="Google Shape;322;p38">
            <a:extLst>
              <a:ext uri="{FF2B5EF4-FFF2-40B4-BE49-F238E27FC236}">
                <a16:creationId xmlns:a16="http://schemas.microsoft.com/office/drawing/2014/main" id="{833FFE69-1525-D04F-A0A4-31BAC0855BFF}"/>
              </a:ext>
            </a:extLst>
          </p:cNvPr>
          <p:cNvSpPr/>
          <p:nvPr/>
        </p:nvSpPr>
        <p:spPr>
          <a:xfrm flipH="1">
            <a:off x="2943467" y="2774168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6" name="Google Shape;323;p38">
            <a:extLst>
              <a:ext uri="{FF2B5EF4-FFF2-40B4-BE49-F238E27FC236}">
                <a16:creationId xmlns:a16="http://schemas.microsoft.com/office/drawing/2014/main" id="{F345FC33-8562-114C-9955-9F98DC52EA3F}"/>
              </a:ext>
            </a:extLst>
          </p:cNvPr>
          <p:cNvSpPr/>
          <p:nvPr/>
        </p:nvSpPr>
        <p:spPr>
          <a:xfrm flipH="1">
            <a:off x="4673092" y="2373018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7" name="Google Shape;324;p38">
            <a:extLst>
              <a:ext uri="{FF2B5EF4-FFF2-40B4-BE49-F238E27FC236}">
                <a16:creationId xmlns:a16="http://schemas.microsoft.com/office/drawing/2014/main" id="{F30A4C1C-CC38-094F-9619-A94B531DC06E}"/>
              </a:ext>
            </a:extLst>
          </p:cNvPr>
          <p:cNvSpPr/>
          <p:nvPr/>
        </p:nvSpPr>
        <p:spPr>
          <a:xfrm flipH="1">
            <a:off x="4923630" y="1839093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8" name="Google Shape;325;p38">
            <a:extLst>
              <a:ext uri="{FF2B5EF4-FFF2-40B4-BE49-F238E27FC236}">
                <a16:creationId xmlns:a16="http://schemas.microsoft.com/office/drawing/2014/main" id="{27AF416C-4E30-C947-9548-8B7A62266412}"/>
              </a:ext>
            </a:extLst>
          </p:cNvPr>
          <p:cNvSpPr/>
          <p:nvPr/>
        </p:nvSpPr>
        <p:spPr>
          <a:xfrm flipH="1">
            <a:off x="4923630" y="2175943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9" name="Google Shape;326;p38">
            <a:extLst>
              <a:ext uri="{FF2B5EF4-FFF2-40B4-BE49-F238E27FC236}">
                <a16:creationId xmlns:a16="http://schemas.microsoft.com/office/drawing/2014/main" id="{4A5A2FE7-EC85-9F44-9241-251A1C06BFF0}"/>
              </a:ext>
            </a:extLst>
          </p:cNvPr>
          <p:cNvSpPr/>
          <p:nvPr/>
        </p:nvSpPr>
        <p:spPr>
          <a:xfrm flipH="1">
            <a:off x="5102230" y="2373018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0" name="Google Shape;327;p38">
            <a:extLst>
              <a:ext uri="{FF2B5EF4-FFF2-40B4-BE49-F238E27FC236}">
                <a16:creationId xmlns:a16="http://schemas.microsoft.com/office/drawing/2014/main" id="{FB3EA080-10C6-F540-B14A-EEB5C67F9CDF}"/>
              </a:ext>
            </a:extLst>
          </p:cNvPr>
          <p:cNvSpPr/>
          <p:nvPr/>
        </p:nvSpPr>
        <p:spPr>
          <a:xfrm flipH="1">
            <a:off x="2864660" y="2229644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1" name="Google Shape;328;p38">
            <a:extLst>
              <a:ext uri="{FF2B5EF4-FFF2-40B4-BE49-F238E27FC236}">
                <a16:creationId xmlns:a16="http://schemas.microsoft.com/office/drawing/2014/main" id="{C10D1C94-C614-3247-BDDC-81830FB8EDD9}"/>
              </a:ext>
            </a:extLst>
          </p:cNvPr>
          <p:cNvSpPr/>
          <p:nvPr/>
        </p:nvSpPr>
        <p:spPr>
          <a:xfrm flipH="1">
            <a:off x="3696705" y="3895343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2" name="Google Shape;329;p38">
            <a:extLst>
              <a:ext uri="{FF2B5EF4-FFF2-40B4-BE49-F238E27FC236}">
                <a16:creationId xmlns:a16="http://schemas.microsoft.com/office/drawing/2014/main" id="{E459A030-0664-5543-AF39-F9A7AFD0BC16}"/>
              </a:ext>
            </a:extLst>
          </p:cNvPr>
          <p:cNvSpPr/>
          <p:nvPr/>
        </p:nvSpPr>
        <p:spPr>
          <a:xfrm flipH="1">
            <a:off x="4098330" y="3441893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3" name="Google Shape;330;p38">
            <a:extLst>
              <a:ext uri="{FF2B5EF4-FFF2-40B4-BE49-F238E27FC236}">
                <a16:creationId xmlns:a16="http://schemas.microsoft.com/office/drawing/2014/main" id="{A73F4E03-24ED-5149-9073-EE070BA27880}"/>
              </a:ext>
            </a:extLst>
          </p:cNvPr>
          <p:cNvSpPr/>
          <p:nvPr/>
        </p:nvSpPr>
        <p:spPr>
          <a:xfrm flipH="1">
            <a:off x="6935680" y="3752843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4" name="Google Shape;331;p38">
            <a:extLst>
              <a:ext uri="{FF2B5EF4-FFF2-40B4-BE49-F238E27FC236}">
                <a16:creationId xmlns:a16="http://schemas.microsoft.com/office/drawing/2014/main" id="{4A8846D2-2866-7146-B004-7C3BC5DD09E0}"/>
              </a:ext>
            </a:extLst>
          </p:cNvPr>
          <p:cNvSpPr/>
          <p:nvPr/>
        </p:nvSpPr>
        <p:spPr>
          <a:xfrm flipH="1">
            <a:off x="7495905" y="3817618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5" name="Google Shape;332;p38">
            <a:extLst>
              <a:ext uri="{FF2B5EF4-FFF2-40B4-BE49-F238E27FC236}">
                <a16:creationId xmlns:a16="http://schemas.microsoft.com/office/drawing/2014/main" id="{28EE1947-0717-C748-83F5-FEC6BDA5BFC7}"/>
              </a:ext>
            </a:extLst>
          </p:cNvPr>
          <p:cNvSpPr/>
          <p:nvPr/>
        </p:nvSpPr>
        <p:spPr>
          <a:xfrm flipH="1">
            <a:off x="5332255" y="2146293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6" name="Google Shape;333;p38">
            <a:extLst>
              <a:ext uri="{FF2B5EF4-FFF2-40B4-BE49-F238E27FC236}">
                <a16:creationId xmlns:a16="http://schemas.microsoft.com/office/drawing/2014/main" id="{DEC3D1C3-D212-AF47-A48A-6DA254774AAD}"/>
              </a:ext>
            </a:extLst>
          </p:cNvPr>
          <p:cNvSpPr/>
          <p:nvPr/>
        </p:nvSpPr>
        <p:spPr>
          <a:xfrm flipH="1">
            <a:off x="5531380" y="2438768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7" name="Google Shape;334;p38">
            <a:extLst>
              <a:ext uri="{FF2B5EF4-FFF2-40B4-BE49-F238E27FC236}">
                <a16:creationId xmlns:a16="http://schemas.microsoft.com/office/drawing/2014/main" id="{3A964D7B-B956-6D42-9F33-CD954916A6C5}"/>
              </a:ext>
            </a:extLst>
          </p:cNvPr>
          <p:cNvSpPr/>
          <p:nvPr/>
        </p:nvSpPr>
        <p:spPr>
          <a:xfrm flipH="1">
            <a:off x="5531380" y="2175943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8" name="Google Shape;335;p38">
            <a:extLst>
              <a:ext uri="{FF2B5EF4-FFF2-40B4-BE49-F238E27FC236}">
                <a16:creationId xmlns:a16="http://schemas.microsoft.com/office/drawing/2014/main" id="{BAC0F8A1-F3B3-2046-94CD-5DAA23B5B426}"/>
              </a:ext>
            </a:extLst>
          </p:cNvPr>
          <p:cNvSpPr/>
          <p:nvPr/>
        </p:nvSpPr>
        <p:spPr>
          <a:xfrm flipH="1">
            <a:off x="5709980" y="2256418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9" name="Google Shape;336;p38">
            <a:extLst>
              <a:ext uri="{FF2B5EF4-FFF2-40B4-BE49-F238E27FC236}">
                <a16:creationId xmlns:a16="http://schemas.microsoft.com/office/drawing/2014/main" id="{948376BF-4190-114C-B001-A74454F02B87}"/>
              </a:ext>
            </a:extLst>
          </p:cNvPr>
          <p:cNvSpPr/>
          <p:nvPr/>
        </p:nvSpPr>
        <p:spPr>
          <a:xfrm flipH="1">
            <a:off x="3306655" y="2146293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18002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D6683F8-EA6E-8448-B091-95A70B9E54D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12</a:t>
            </a:fld>
            <a:endParaRPr lang="fr-FR"/>
          </a:p>
        </p:txBody>
      </p:sp>
      <p:sp>
        <p:nvSpPr>
          <p:cNvPr id="21" name="Espace réservé du contenu 20">
            <a:extLst>
              <a:ext uri="{FF2B5EF4-FFF2-40B4-BE49-F238E27FC236}">
                <a16:creationId xmlns:a16="http://schemas.microsoft.com/office/drawing/2014/main" id="{729109E4-81E9-044B-A2E9-662E77B0695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Google Shape;269;p35">
            <a:extLst>
              <a:ext uri="{FF2B5EF4-FFF2-40B4-BE49-F238E27FC236}">
                <a16:creationId xmlns:a16="http://schemas.microsoft.com/office/drawing/2014/main" id="{E79EE16D-4C15-704E-8D37-8125F82D5EE3}"/>
              </a:ext>
            </a:extLst>
          </p:cNvPr>
          <p:cNvSpPr txBox="1">
            <a:spLocks/>
          </p:cNvSpPr>
          <p:nvPr/>
        </p:nvSpPr>
        <p:spPr>
          <a:xfrm>
            <a:off x="2061769" y="2362671"/>
            <a:ext cx="1554600" cy="81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fr-FR" sz="14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Paragraph</a:t>
            </a:r>
          </a:p>
        </p:txBody>
      </p:sp>
      <p:sp>
        <p:nvSpPr>
          <p:cNvPr id="7" name="Google Shape;270;p35">
            <a:extLst>
              <a:ext uri="{FF2B5EF4-FFF2-40B4-BE49-F238E27FC236}">
                <a16:creationId xmlns:a16="http://schemas.microsoft.com/office/drawing/2014/main" id="{21A3D2D8-33DE-7D45-B9A1-EE92C93933BB}"/>
              </a:ext>
            </a:extLst>
          </p:cNvPr>
          <p:cNvSpPr txBox="1">
            <a:spLocks/>
          </p:cNvSpPr>
          <p:nvPr/>
        </p:nvSpPr>
        <p:spPr>
          <a:xfrm>
            <a:off x="2061769" y="2045955"/>
            <a:ext cx="1554600" cy="53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8" name="Google Shape;272;p35">
            <a:extLst>
              <a:ext uri="{FF2B5EF4-FFF2-40B4-BE49-F238E27FC236}">
                <a16:creationId xmlns:a16="http://schemas.microsoft.com/office/drawing/2014/main" id="{46690D91-F2A8-5842-89CD-896A2E687B4F}"/>
              </a:ext>
            </a:extLst>
          </p:cNvPr>
          <p:cNvSpPr txBox="1">
            <a:spLocks/>
          </p:cNvSpPr>
          <p:nvPr/>
        </p:nvSpPr>
        <p:spPr>
          <a:xfrm>
            <a:off x="4366644" y="3341330"/>
            <a:ext cx="1554600" cy="53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80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9" name="Google Shape;273;p35">
            <a:extLst>
              <a:ext uri="{FF2B5EF4-FFF2-40B4-BE49-F238E27FC236}">
                <a16:creationId xmlns:a16="http://schemas.microsoft.com/office/drawing/2014/main" id="{DF4057B8-B9BF-D041-AB0E-CE69ED2F903C}"/>
              </a:ext>
            </a:extLst>
          </p:cNvPr>
          <p:cNvSpPr txBox="1">
            <a:spLocks/>
          </p:cNvSpPr>
          <p:nvPr/>
        </p:nvSpPr>
        <p:spPr>
          <a:xfrm>
            <a:off x="6671519" y="2362671"/>
            <a:ext cx="1554600" cy="81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fr-FR" sz="14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Paragraph</a:t>
            </a:r>
          </a:p>
          <a:p>
            <a:pPr marL="0" indent="0" algn="ctr">
              <a:buClr>
                <a:schemeClr val="dk1"/>
              </a:buClr>
              <a:buSzPts val="1100"/>
              <a:buNone/>
            </a:pPr>
            <a:endParaRPr lang="fr-FR" sz="1400" dirty="0">
              <a:solidFill>
                <a:srgbClr val="191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274;p35">
            <a:extLst>
              <a:ext uri="{FF2B5EF4-FFF2-40B4-BE49-F238E27FC236}">
                <a16:creationId xmlns:a16="http://schemas.microsoft.com/office/drawing/2014/main" id="{4364D0AE-3F2F-0844-A955-670859227A05}"/>
              </a:ext>
            </a:extLst>
          </p:cNvPr>
          <p:cNvSpPr txBox="1">
            <a:spLocks/>
          </p:cNvSpPr>
          <p:nvPr/>
        </p:nvSpPr>
        <p:spPr>
          <a:xfrm>
            <a:off x="6671519" y="2045930"/>
            <a:ext cx="1554600" cy="53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80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cxnSp>
        <p:nvCxnSpPr>
          <p:cNvPr id="11" name="Google Shape;281;p35">
            <a:extLst>
              <a:ext uri="{FF2B5EF4-FFF2-40B4-BE49-F238E27FC236}">
                <a16:creationId xmlns:a16="http://schemas.microsoft.com/office/drawing/2014/main" id="{A75C3519-E237-664A-B398-8DF576346493}"/>
              </a:ext>
            </a:extLst>
          </p:cNvPr>
          <p:cNvCxnSpPr>
            <a:stCxn id="20" idx="6"/>
            <a:endCxn id="18" idx="2"/>
          </p:cNvCxnSpPr>
          <p:nvPr/>
        </p:nvCxnSpPr>
        <p:spPr>
          <a:xfrm rot="10800000" flipH="1">
            <a:off x="5186109" y="1987729"/>
            <a:ext cx="2227200" cy="1305900"/>
          </a:xfrm>
          <a:prstGeom prst="bentConnector3">
            <a:avLst>
              <a:gd name="adj1" fmla="val 49997"/>
            </a:avLst>
          </a:prstGeom>
          <a:noFill/>
          <a:ln w="19050" cap="flat" cmpd="sng">
            <a:solidFill>
              <a:srgbClr val="FF75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282;p35">
            <a:extLst>
              <a:ext uri="{FF2B5EF4-FFF2-40B4-BE49-F238E27FC236}">
                <a16:creationId xmlns:a16="http://schemas.microsoft.com/office/drawing/2014/main" id="{2DB8E5D9-2DD7-6C4C-A7C8-010B68AD0643}"/>
              </a:ext>
            </a:extLst>
          </p:cNvPr>
          <p:cNvCxnSpPr>
            <a:stCxn id="18" idx="6"/>
          </p:cNvCxnSpPr>
          <p:nvPr/>
        </p:nvCxnSpPr>
        <p:spPr>
          <a:xfrm>
            <a:off x="7497463" y="1987605"/>
            <a:ext cx="8988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75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283;p35">
            <a:extLst>
              <a:ext uri="{FF2B5EF4-FFF2-40B4-BE49-F238E27FC236}">
                <a16:creationId xmlns:a16="http://schemas.microsoft.com/office/drawing/2014/main" id="{C03950B1-B6BB-C04D-B0AA-5FF893B4124B}"/>
              </a:ext>
            </a:extLst>
          </p:cNvPr>
          <p:cNvCxnSpPr>
            <a:stCxn id="16" idx="2"/>
          </p:cNvCxnSpPr>
          <p:nvPr/>
        </p:nvCxnSpPr>
        <p:spPr>
          <a:xfrm flipH="1">
            <a:off x="2009000" y="1987605"/>
            <a:ext cx="7944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75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284;p35">
            <a:extLst>
              <a:ext uri="{FF2B5EF4-FFF2-40B4-BE49-F238E27FC236}">
                <a16:creationId xmlns:a16="http://schemas.microsoft.com/office/drawing/2014/main" id="{52537591-798D-6D4F-A890-CD1E81F4DE6B}"/>
              </a:ext>
            </a:extLst>
          </p:cNvPr>
          <p:cNvCxnSpPr>
            <a:cxnSpLocks/>
            <a:stCxn id="16" idx="6"/>
            <a:endCxn id="20" idx="2"/>
          </p:cNvCxnSpPr>
          <p:nvPr/>
        </p:nvCxnSpPr>
        <p:spPr>
          <a:xfrm>
            <a:off x="2887700" y="1987605"/>
            <a:ext cx="2214000" cy="1305900"/>
          </a:xfrm>
          <a:prstGeom prst="bentConnector3">
            <a:avLst>
              <a:gd name="adj1" fmla="val 49553"/>
            </a:avLst>
          </a:prstGeom>
          <a:noFill/>
          <a:ln w="19050" cap="flat" cmpd="sng">
            <a:solidFill>
              <a:srgbClr val="FF75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275;p35">
            <a:extLst>
              <a:ext uri="{FF2B5EF4-FFF2-40B4-BE49-F238E27FC236}">
                <a16:creationId xmlns:a16="http://schemas.microsoft.com/office/drawing/2014/main" id="{06170BB3-CE51-D843-BEFD-EF27C1AA6916}"/>
              </a:ext>
            </a:extLst>
          </p:cNvPr>
          <p:cNvSpPr/>
          <p:nvPr/>
        </p:nvSpPr>
        <p:spPr>
          <a:xfrm flipH="1">
            <a:off x="2677603" y="1439091"/>
            <a:ext cx="322923" cy="475203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6" name="Google Shape;276;p35">
            <a:extLst>
              <a:ext uri="{FF2B5EF4-FFF2-40B4-BE49-F238E27FC236}">
                <a16:creationId xmlns:a16="http://schemas.microsoft.com/office/drawing/2014/main" id="{96CA011B-8704-FA40-8238-1FFF46B3F2C8}"/>
              </a:ext>
            </a:extLst>
          </p:cNvPr>
          <p:cNvSpPr/>
          <p:nvPr/>
        </p:nvSpPr>
        <p:spPr>
          <a:xfrm>
            <a:off x="2803400" y="1945455"/>
            <a:ext cx="84300" cy="84300"/>
          </a:xfrm>
          <a:prstGeom prst="ellipse">
            <a:avLst/>
          </a:pr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7" name="Google Shape;277;p35">
            <a:extLst>
              <a:ext uri="{FF2B5EF4-FFF2-40B4-BE49-F238E27FC236}">
                <a16:creationId xmlns:a16="http://schemas.microsoft.com/office/drawing/2014/main" id="{3ACA4770-F250-BE48-9934-225434DDD88A}"/>
              </a:ext>
            </a:extLst>
          </p:cNvPr>
          <p:cNvSpPr/>
          <p:nvPr/>
        </p:nvSpPr>
        <p:spPr>
          <a:xfrm flipH="1">
            <a:off x="7287365" y="1439091"/>
            <a:ext cx="322923" cy="475203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8" name="Google Shape;278;p35">
            <a:extLst>
              <a:ext uri="{FF2B5EF4-FFF2-40B4-BE49-F238E27FC236}">
                <a16:creationId xmlns:a16="http://schemas.microsoft.com/office/drawing/2014/main" id="{570EF492-1DC5-D544-8578-7AD32FB93FD2}"/>
              </a:ext>
            </a:extLst>
          </p:cNvPr>
          <p:cNvSpPr/>
          <p:nvPr/>
        </p:nvSpPr>
        <p:spPr>
          <a:xfrm>
            <a:off x="7413163" y="1945455"/>
            <a:ext cx="84300" cy="84300"/>
          </a:xfrm>
          <a:prstGeom prst="ellipse">
            <a:avLst/>
          </a:pr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9" name="Google Shape;279;p35">
            <a:extLst>
              <a:ext uri="{FF2B5EF4-FFF2-40B4-BE49-F238E27FC236}">
                <a16:creationId xmlns:a16="http://schemas.microsoft.com/office/drawing/2014/main" id="{4EFCD37F-EA10-E742-8C00-F0D48EF7034E}"/>
              </a:ext>
            </a:extLst>
          </p:cNvPr>
          <p:cNvSpPr/>
          <p:nvPr/>
        </p:nvSpPr>
        <p:spPr>
          <a:xfrm flipH="1">
            <a:off x="4976012" y="2745115"/>
            <a:ext cx="322923" cy="475203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0" name="Google Shape;280;p35">
            <a:extLst>
              <a:ext uri="{FF2B5EF4-FFF2-40B4-BE49-F238E27FC236}">
                <a16:creationId xmlns:a16="http://schemas.microsoft.com/office/drawing/2014/main" id="{61C0409B-7BEC-8449-8021-5F3F04AB07E1}"/>
              </a:ext>
            </a:extLst>
          </p:cNvPr>
          <p:cNvSpPr/>
          <p:nvPr/>
        </p:nvSpPr>
        <p:spPr>
          <a:xfrm>
            <a:off x="5101809" y="3251479"/>
            <a:ext cx="84300" cy="84300"/>
          </a:xfrm>
          <a:prstGeom prst="ellipse">
            <a:avLst/>
          </a:pr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24622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57D26F-0CC8-084B-BF1A-DF5FB827948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13</a:t>
            </a:fld>
            <a:endParaRPr lang="fr-FR"/>
          </a:p>
        </p:txBody>
      </p:sp>
      <p:sp>
        <p:nvSpPr>
          <p:cNvPr id="24" name="Espace réservé du contenu 23">
            <a:extLst>
              <a:ext uri="{FF2B5EF4-FFF2-40B4-BE49-F238E27FC236}">
                <a16:creationId xmlns:a16="http://schemas.microsoft.com/office/drawing/2014/main" id="{3EA8C1CA-386B-0F4F-8004-B46C6B053B5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Google Shape;245;p34">
            <a:extLst>
              <a:ext uri="{FF2B5EF4-FFF2-40B4-BE49-F238E27FC236}">
                <a16:creationId xmlns:a16="http://schemas.microsoft.com/office/drawing/2014/main" id="{58AE023A-F45D-514D-87AD-2DDD1D6A67E8}"/>
              </a:ext>
            </a:extLst>
          </p:cNvPr>
          <p:cNvSpPr txBox="1">
            <a:spLocks/>
          </p:cNvSpPr>
          <p:nvPr/>
        </p:nvSpPr>
        <p:spPr>
          <a:xfrm>
            <a:off x="1806800" y="3345883"/>
            <a:ext cx="1554600" cy="53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2001</a:t>
            </a:r>
          </a:p>
        </p:txBody>
      </p:sp>
      <p:sp>
        <p:nvSpPr>
          <p:cNvPr id="7" name="Google Shape;246;p34">
            <a:extLst>
              <a:ext uri="{FF2B5EF4-FFF2-40B4-BE49-F238E27FC236}">
                <a16:creationId xmlns:a16="http://schemas.microsoft.com/office/drawing/2014/main" id="{BCDEF221-E49D-254C-9025-C5BBDDA56BEB}"/>
              </a:ext>
            </a:extLst>
          </p:cNvPr>
          <p:cNvSpPr txBox="1">
            <a:spLocks/>
          </p:cNvSpPr>
          <p:nvPr/>
        </p:nvSpPr>
        <p:spPr>
          <a:xfrm>
            <a:off x="3502075" y="2451305"/>
            <a:ext cx="1554600" cy="81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Paragraph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247;p34">
            <a:extLst>
              <a:ext uri="{FF2B5EF4-FFF2-40B4-BE49-F238E27FC236}">
                <a16:creationId xmlns:a16="http://schemas.microsoft.com/office/drawing/2014/main" id="{B5FC28E5-2582-CC48-AD65-320348A0B4ED}"/>
              </a:ext>
            </a:extLst>
          </p:cNvPr>
          <p:cNvSpPr txBox="1">
            <a:spLocks/>
          </p:cNvSpPr>
          <p:nvPr/>
        </p:nvSpPr>
        <p:spPr>
          <a:xfrm>
            <a:off x="3502075" y="2050508"/>
            <a:ext cx="1554600" cy="53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800"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9" name="Google Shape;249;p34">
            <a:extLst>
              <a:ext uri="{FF2B5EF4-FFF2-40B4-BE49-F238E27FC236}">
                <a16:creationId xmlns:a16="http://schemas.microsoft.com/office/drawing/2014/main" id="{0123C9D1-A774-864C-AD0E-F51182C3E0C8}"/>
              </a:ext>
            </a:extLst>
          </p:cNvPr>
          <p:cNvSpPr txBox="1">
            <a:spLocks/>
          </p:cNvSpPr>
          <p:nvPr/>
        </p:nvSpPr>
        <p:spPr>
          <a:xfrm>
            <a:off x="5197350" y="3345883"/>
            <a:ext cx="1554600" cy="53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80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0" name="Google Shape;250;p34">
            <a:extLst>
              <a:ext uri="{FF2B5EF4-FFF2-40B4-BE49-F238E27FC236}">
                <a16:creationId xmlns:a16="http://schemas.microsoft.com/office/drawing/2014/main" id="{7CA780DC-0D3A-4A47-91F1-5BCEF71A8E25}"/>
              </a:ext>
            </a:extLst>
          </p:cNvPr>
          <p:cNvSpPr txBox="1">
            <a:spLocks/>
          </p:cNvSpPr>
          <p:nvPr/>
        </p:nvSpPr>
        <p:spPr>
          <a:xfrm>
            <a:off x="6892625" y="2451305"/>
            <a:ext cx="1554600" cy="81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Paragraph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251;p34">
            <a:extLst>
              <a:ext uri="{FF2B5EF4-FFF2-40B4-BE49-F238E27FC236}">
                <a16:creationId xmlns:a16="http://schemas.microsoft.com/office/drawing/2014/main" id="{0D4AD73E-4C77-6C4C-BEB7-80F90F04B94B}"/>
              </a:ext>
            </a:extLst>
          </p:cNvPr>
          <p:cNvSpPr txBox="1">
            <a:spLocks/>
          </p:cNvSpPr>
          <p:nvPr/>
        </p:nvSpPr>
        <p:spPr>
          <a:xfrm>
            <a:off x="6892625" y="2050483"/>
            <a:ext cx="1554600" cy="53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180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cxnSp>
        <p:nvCxnSpPr>
          <p:cNvPr id="12" name="Google Shape;259;p34">
            <a:extLst>
              <a:ext uri="{FF2B5EF4-FFF2-40B4-BE49-F238E27FC236}">
                <a16:creationId xmlns:a16="http://schemas.microsoft.com/office/drawing/2014/main" id="{E50576F2-778E-B749-851F-5697580466B2}"/>
              </a:ext>
            </a:extLst>
          </p:cNvPr>
          <p:cNvCxnSpPr>
            <a:stCxn id="22" idx="6"/>
            <a:endCxn id="20" idx="2"/>
          </p:cNvCxnSpPr>
          <p:nvPr/>
        </p:nvCxnSpPr>
        <p:spPr>
          <a:xfrm rot="10800000" flipH="1">
            <a:off x="2626250" y="1968903"/>
            <a:ext cx="1611000" cy="12873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FF75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260;p34">
            <a:extLst>
              <a:ext uri="{FF2B5EF4-FFF2-40B4-BE49-F238E27FC236}">
                <a16:creationId xmlns:a16="http://schemas.microsoft.com/office/drawing/2014/main" id="{8AD4B615-73FD-9546-93FC-22BB4D776DE9}"/>
              </a:ext>
            </a:extLst>
          </p:cNvPr>
          <p:cNvCxnSpPr>
            <a:stCxn id="21" idx="6"/>
            <a:endCxn id="23" idx="2"/>
          </p:cNvCxnSpPr>
          <p:nvPr/>
        </p:nvCxnSpPr>
        <p:spPr>
          <a:xfrm rot="10800000" flipH="1">
            <a:off x="6016800" y="1968903"/>
            <a:ext cx="1611000" cy="12873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FF75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261;p34">
            <a:extLst>
              <a:ext uri="{FF2B5EF4-FFF2-40B4-BE49-F238E27FC236}">
                <a16:creationId xmlns:a16="http://schemas.microsoft.com/office/drawing/2014/main" id="{4AA0091C-A493-6B4D-8C03-1F00C420DF27}"/>
              </a:ext>
            </a:extLst>
          </p:cNvPr>
          <p:cNvCxnSpPr>
            <a:stCxn id="23" idx="6"/>
          </p:cNvCxnSpPr>
          <p:nvPr/>
        </p:nvCxnSpPr>
        <p:spPr>
          <a:xfrm>
            <a:off x="7712075" y="1968849"/>
            <a:ext cx="15882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75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262;p34">
            <a:extLst>
              <a:ext uri="{FF2B5EF4-FFF2-40B4-BE49-F238E27FC236}">
                <a16:creationId xmlns:a16="http://schemas.microsoft.com/office/drawing/2014/main" id="{49663D96-D731-8C43-8F54-141FCD0B9689}"/>
              </a:ext>
            </a:extLst>
          </p:cNvPr>
          <p:cNvCxnSpPr>
            <a:endCxn id="21" idx="2"/>
          </p:cNvCxnSpPr>
          <p:nvPr/>
        </p:nvCxnSpPr>
        <p:spPr>
          <a:xfrm>
            <a:off x="4321500" y="1976703"/>
            <a:ext cx="1611000" cy="12795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75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243;p34">
            <a:extLst>
              <a:ext uri="{FF2B5EF4-FFF2-40B4-BE49-F238E27FC236}">
                <a16:creationId xmlns:a16="http://schemas.microsoft.com/office/drawing/2014/main" id="{AA6493D4-1E3B-3048-ACB9-F45548FC2B54}"/>
              </a:ext>
            </a:extLst>
          </p:cNvPr>
          <p:cNvSpPr/>
          <p:nvPr/>
        </p:nvSpPr>
        <p:spPr>
          <a:xfrm flipH="1">
            <a:off x="2416153" y="2707689"/>
            <a:ext cx="322923" cy="475203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7" name="Google Shape;252;p34">
            <a:extLst>
              <a:ext uri="{FF2B5EF4-FFF2-40B4-BE49-F238E27FC236}">
                <a16:creationId xmlns:a16="http://schemas.microsoft.com/office/drawing/2014/main" id="{3AE27A30-1469-4A44-9CB0-0FBCC1BD0D65}"/>
              </a:ext>
            </a:extLst>
          </p:cNvPr>
          <p:cNvSpPr/>
          <p:nvPr/>
        </p:nvSpPr>
        <p:spPr>
          <a:xfrm flipH="1">
            <a:off x="4111426" y="1397660"/>
            <a:ext cx="322923" cy="475203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8" name="Google Shape;253;p34">
            <a:extLst>
              <a:ext uri="{FF2B5EF4-FFF2-40B4-BE49-F238E27FC236}">
                <a16:creationId xmlns:a16="http://schemas.microsoft.com/office/drawing/2014/main" id="{FDE4D895-0D1C-7447-8158-8D9D91AE6F92}"/>
              </a:ext>
            </a:extLst>
          </p:cNvPr>
          <p:cNvSpPr/>
          <p:nvPr/>
        </p:nvSpPr>
        <p:spPr>
          <a:xfrm flipH="1">
            <a:off x="5806712" y="2694779"/>
            <a:ext cx="322923" cy="475203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9" name="Google Shape;254;p34">
            <a:extLst>
              <a:ext uri="{FF2B5EF4-FFF2-40B4-BE49-F238E27FC236}">
                <a16:creationId xmlns:a16="http://schemas.microsoft.com/office/drawing/2014/main" id="{C38B8AE4-E91E-014F-B5DE-4B06DA99973E}"/>
              </a:ext>
            </a:extLst>
          </p:cNvPr>
          <p:cNvSpPr/>
          <p:nvPr/>
        </p:nvSpPr>
        <p:spPr>
          <a:xfrm flipH="1">
            <a:off x="7501988" y="1397649"/>
            <a:ext cx="322923" cy="475203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0" name="Google Shape;255;p34">
            <a:extLst>
              <a:ext uri="{FF2B5EF4-FFF2-40B4-BE49-F238E27FC236}">
                <a16:creationId xmlns:a16="http://schemas.microsoft.com/office/drawing/2014/main" id="{205A0943-BFC1-1944-A22B-A0566937D41D}"/>
              </a:ext>
            </a:extLst>
          </p:cNvPr>
          <p:cNvSpPr/>
          <p:nvPr/>
        </p:nvSpPr>
        <p:spPr>
          <a:xfrm>
            <a:off x="4237225" y="1926699"/>
            <a:ext cx="84300" cy="84300"/>
          </a:xfrm>
          <a:prstGeom prst="ellipse">
            <a:avLst/>
          </a:pr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1" name="Google Shape;256;p34">
            <a:extLst>
              <a:ext uri="{FF2B5EF4-FFF2-40B4-BE49-F238E27FC236}">
                <a16:creationId xmlns:a16="http://schemas.microsoft.com/office/drawing/2014/main" id="{E36D2A5F-A5A9-3C4F-AA68-5CCD5A65F952}"/>
              </a:ext>
            </a:extLst>
          </p:cNvPr>
          <p:cNvSpPr/>
          <p:nvPr/>
        </p:nvSpPr>
        <p:spPr>
          <a:xfrm>
            <a:off x="5932500" y="3214053"/>
            <a:ext cx="84300" cy="84300"/>
          </a:xfrm>
          <a:prstGeom prst="ellipse">
            <a:avLst/>
          </a:pr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2" name="Google Shape;257;p34">
            <a:extLst>
              <a:ext uri="{FF2B5EF4-FFF2-40B4-BE49-F238E27FC236}">
                <a16:creationId xmlns:a16="http://schemas.microsoft.com/office/drawing/2014/main" id="{B61B334D-2A59-6844-97A6-286CD2851597}"/>
              </a:ext>
            </a:extLst>
          </p:cNvPr>
          <p:cNvSpPr/>
          <p:nvPr/>
        </p:nvSpPr>
        <p:spPr>
          <a:xfrm>
            <a:off x="2541950" y="3214053"/>
            <a:ext cx="84300" cy="84300"/>
          </a:xfrm>
          <a:prstGeom prst="ellipse">
            <a:avLst/>
          </a:pr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3" name="Google Shape;258;p34">
            <a:extLst>
              <a:ext uri="{FF2B5EF4-FFF2-40B4-BE49-F238E27FC236}">
                <a16:creationId xmlns:a16="http://schemas.microsoft.com/office/drawing/2014/main" id="{9DED7D0A-420D-5843-B116-78A134116DC9}"/>
              </a:ext>
            </a:extLst>
          </p:cNvPr>
          <p:cNvSpPr/>
          <p:nvPr/>
        </p:nvSpPr>
        <p:spPr>
          <a:xfrm>
            <a:off x="7627775" y="1926699"/>
            <a:ext cx="84300" cy="84300"/>
          </a:xfrm>
          <a:prstGeom prst="ellipse">
            <a:avLst/>
          </a:prstGeom>
          <a:solidFill>
            <a:srgbClr val="191D59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328067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493935C-25D2-FB4C-A1E6-101FD151334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14</a:t>
            </a:fld>
            <a:endParaRPr lang="fr-FR"/>
          </a:p>
        </p:txBody>
      </p:sp>
      <p:sp>
        <p:nvSpPr>
          <p:cNvPr id="39" name="Espace réservé du contenu 38">
            <a:extLst>
              <a:ext uri="{FF2B5EF4-FFF2-40B4-BE49-F238E27FC236}">
                <a16:creationId xmlns:a16="http://schemas.microsoft.com/office/drawing/2014/main" id="{492D0B67-0F3E-644B-BFED-292062A7DC2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Google Shape;1334;p30">
            <a:extLst>
              <a:ext uri="{FF2B5EF4-FFF2-40B4-BE49-F238E27FC236}">
                <a16:creationId xmlns:a16="http://schemas.microsoft.com/office/drawing/2014/main" id="{FEDB1200-7602-2944-BC01-463F64EA3809}"/>
              </a:ext>
            </a:extLst>
          </p:cNvPr>
          <p:cNvSpPr/>
          <p:nvPr/>
        </p:nvSpPr>
        <p:spPr>
          <a:xfrm>
            <a:off x="2112700" y="1625650"/>
            <a:ext cx="790500" cy="858600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335;p30">
            <a:extLst>
              <a:ext uri="{FF2B5EF4-FFF2-40B4-BE49-F238E27FC236}">
                <a16:creationId xmlns:a16="http://schemas.microsoft.com/office/drawing/2014/main" id="{2AD68CB0-0D82-EF44-8F67-7C6415A5D32C}"/>
              </a:ext>
            </a:extLst>
          </p:cNvPr>
          <p:cNvSpPr/>
          <p:nvPr/>
        </p:nvSpPr>
        <p:spPr>
          <a:xfrm>
            <a:off x="4368713" y="1625650"/>
            <a:ext cx="790500" cy="858600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336;p30">
            <a:extLst>
              <a:ext uri="{FF2B5EF4-FFF2-40B4-BE49-F238E27FC236}">
                <a16:creationId xmlns:a16="http://schemas.microsoft.com/office/drawing/2014/main" id="{5147E6BE-6D0B-3E4C-96CF-876EDD2C8F61}"/>
              </a:ext>
            </a:extLst>
          </p:cNvPr>
          <p:cNvSpPr/>
          <p:nvPr/>
        </p:nvSpPr>
        <p:spPr>
          <a:xfrm>
            <a:off x="6624600" y="1625650"/>
            <a:ext cx="790500" cy="858600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1337;p30">
            <a:extLst>
              <a:ext uri="{FF2B5EF4-FFF2-40B4-BE49-F238E27FC236}">
                <a16:creationId xmlns:a16="http://schemas.microsoft.com/office/drawing/2014/main" id="{288387EF-456D-A742-B3F7-D4EDF840C843}"/>
              </a:ext>
            </a:extLst>
          </p:cNvPr>
          <p:cNvSpPr/>
          <p:nvPr/>
        </p:nvSpPr>
        <p:spPr>
          <a:xfrm rot="10800000">
            <a:off x="2029097" y="1544783"/>
            <a:ext cx="957694" cy="1208195"/>
          </a:xfrm>
          <a:custGeom>
            <a:avLst/>
            <a:gdLst/>
            <a:ahLst/>
            <a:cxnLst/>
            <a:rect l="l" t="t" r="r" b="b"/>
            <a:pathLst>
              <a:path w="12861" h="16225" extrusionOk="0">
                <a:moveTo>
                  <a:pt x="12625" y="341"/>
                </a:moveTo>
                <a:lnTo>
                  <a:pt x="12625" y="15990"/>
                </a:lnTo>
                <a:lnTo>
                  <a:pt x="233" y="15990"/>
                </a:lnTo>
                <a:lnTo>
                  <a:pt x="233" y="2811"/>
                </a:lnTo>
                <a:lnTo>
                  <a:pt x="8945" y="2811"/>
                </a:lnTo>
                <a:cubicBezTo>
                  <a:pt x="8970" y="2811"/>
                  <a:pt x="8992" y="2804"/>
                  <a:pt x="9013" y="2789"/>
                </a:cubicBezTo>
                <a:lnTo>
                  <a:pt x="12625" y="341"/>
                </a:lnTo>
                <a:close/>
                <a:moveTo>
                  <a:pt x="12744" y="1"/>
                </a:moveTo>
                <a:cubicBezTo>
                  <a:pt x="12721" y="1"/>
                  <a:pt x="12699" y="8"/>
                  <a:pt x="12679" y="22"/>
                </a:cubicBezTo>
                <a:lnTo>
                  <a:pt x="8912" y="2575"/>
                </a:lnTo>
                <a:lnTo>
                  <a:pt x="116" y="2575"/>
                </a:lnTo>
                <a:cubicBezTo>
                  <a:pt x="51" y="2575"/>
                  <a:pt x="1" y="2630"/>
                  <a:pt x="1" y="2695"/>
                </a:cubicBezTo>
                <a:lnTo>
                  <a:pt x="1" y="16105"/>
                </a:lnTo>
                <a:cubicBezTo>
                  <a:pt x="1" y="16171"/>
                  <a:pt x="51" y="16224"/>
                  <a:pt x="116" y="16224"/>
                </a:cubicBezTo>
                <a:lnTo>
                  <a:pt x="12744" y="16224"/>
                </a:lnTo>
                <a:cubicBezTo>
                  <a:pt x="12809" y="16224"/>
                  <a:pt x="12860" y="16171"/>
                  <a:pt x="12860" y="16105"/>
                </a:cubicBezTo>
                <a:lnTo>
                  <a:pt x="12860" y="119"/>
                </a:lnTo>
                <a:cubicBezTo>
                  <a:pt x="12860" y="76"/>
                  <a:pt x="12835" y="37"/>
                  <a:pt x="12799" y="15"/>
                </a:cubicBezTo>
                <a:cubicBezTo>
                  <a:pt x="12781" y="5"/>
                  <a:pt x="12762" y="1"/>
                  <a:pt x="12744" y="1"/>
                </a:cubicBezTo>
                <a:close/>
              </a:path>
            </a:pathLst>
          </a:custGeom>
          <a:solidFill>
            <a:srgbClr val="191D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338;p30">
            <a:extLst>
              <a:ext uri="{FF2B5EF4-FFF2-40B4-BE49-F238E27FC236}">
                <a16:creationId xmlns:a16="http://schemas.microsoft.com/office/drawing/2014/main" id="{57465358-3D95-9D48-9CD4-810A2FC53D19}"/>
              </a:ext>
            </a:extLst>
          </p:cNvPr>
          <p:cNvSpPr/>
          <p:nvPr/>
        </p:nvSpPr>
        <p:spPr>
          <a:xfrm rot="10800000">
            <a:off x="4285106" y="1544783"/>
            <a:ext cx="957694" cy="1208195"/>
          </a:xfrm>
          <a:custGeom>
            <a:avLst/>
            <a:gdLst/>
            <a:ahLst/>
            <a:cxnLst/>
            <a:rect l="l" t="t" r="r" b="b"/>
            <a:pathLst>
              <a:path w="12861" h="16225" extrusionOk="0">
                <a:moveTo>
                  <a:pt x="12625" y="341"/>
                </a:moveTo>
                <a:lnTo>
                  <a:pt x="12625" y="15990"/>
                </a:lnTo>
                <a:lnTo>
                  <a:pt x="233" y="15990"/>
                </a:lnTo>
                <a:lnTo>
                  <a:pt x="233" y="2811"/>
                </a:lnTo>
                <a:lnTo>
                  <a:pt x="8945" y="2811"/>
                </a:lnTo>
                <a:cubicBezTo>
                  <a:pt x="8970" y="2811"/>
                  <a:pt x="8992" y="2804"/>
                  <a:pt x="9013" y="2789"/>
                </a:cubicBezTo>
                <a:lnTo>
                  <a:pt x="12625" y="341"/>
                </a:lnTo>
                <a:close/>
                <a:moveTo>
                  <a:pt x="12744" y="1"/>
                </a:moveTo>
                <a:cubicBezTo>
                  <a:pt x="12721" y="1"/>
                  <a:pt x="12699" y="8"/>
                  <a:pt x="12679" y="22"/>
                </a:cubicBezTo>
                <a:lnTo>
                  <a:pt x="8912" y="2575"/>
                </a:lnTo>
                <a:lnTo>
                  <a:pt x="116" y="2575"/>
                </a:lnTo>
                <a:cubicBezTo>
                  <a:pt x="51" y="2575"/>
                  <a:pt x="1" y="2630"/>
                  <a:pt x="1" y="2695"/>
                </a:cubicBezTo>
                <a:lnTo>
                  <a:pt x="1" y="16105"/>
                </a:lnTo>
                <a:cubicBezTo>
                  <a:pt x="1" y="16171"/>
                  <a:pt x="51" y="16224"/>
                  <a:pt x="116" y="16224"/>
                </a:cubicBezTo>
                <a:lnTo>
                  <a:pt x="12744" y="16224"/>
                </a:lnTo>
                <a:cubicBezTo>
                  <a:pt x="12809" y="16224"/>
                  <a:pt x="12860" y="16171"/>
                  <a:pt x="12860" y="16105"/>
                </a:cubicBezTo>
                <a:lnTo>
                  <a:pt x="12860" y="119"/>
                </a:lnTo>
                <a:cubicBezTo>
                  <a:pt x="12860" y="76"/>
                  <a:pt x="12835" y="37"/>
                  <a:pt x="12799" y="15"/>
                </a:cubicBezTo>
                <a:cubicBezTo>
                  <a:pt x="12781" y="5"/>
                  <a:pt x="12762" y="1"/>
                  <a:pt x="12744" y="1"/>
                </a:cubicBezTo>
                <a:close/>
              </a:path>
            </a:pathLst>
          </a:custGeom>
          <a:solidFill>
            <a:srgbClr val="191D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339;p30">
            <a:extLst>
              <a:ext uri="{FF2B5EF4-FFF2-40B4-BE49-F238E27FC236}">
                <a16:creationId xmlns:a16="http://schemas.microsoft.com/office/drawing/2014/main" id="{5EE78E0C-BE2C-7D48-A58F-E20B0BA10C2F}"/>
              </a:ext>
            </a:extLst>
          </p:cNvPr>
          <p:cNvSpPr/>
          <p:nvPr/>
        </p:nvSpPr>
        <p:spPr>
          <a:xfrm rot="10800000">
            <a:off x="6541006" y="1544783"/>
            <a:ext cx="957694" cy="1208195"/>
          </a:xfrm>
          <a:custGeom>
            <a:avLst/>
            <a:gdLst/>
            <a:ahLst/>
            <a:cxnLst/>
            <a:rect l="l" t="t" r="r" b="b"/>
            <a:pathLst>
              <a:path w="12861" h="16225" extrusionOk="0">
                <a:moveTo>
                  <a:pt x="12625" y="341"/>
                </a:moveTo>
                <a:lnTo>
                  <a:pt x="12625" y="15990"/>
                </a:lnTo>
                <a:lnTo>
                  <a:pt x="233" y="15990"/>
                </a:lnTo>
                <a:lnTo>
                  <a:pt x="233" y="2811"/>
                </a:lnTo>
                <a:lnTo>
                  <a:pt x="8945" y="2811"/>
                </a:lnTo>
                <a:cubicBezTo>
                  <a:pt x="8970" y="2811"/>
                  <a:pt x="8992" y="2804"/>
                  <a:pt x="9013" y="2789"/>
                </a:cubicBezTo>
                <a:lnTo>
                  <a:pt x="12625" y="341"/>
                </a:lnTo>
                <a:close/>
                <a:moveTo>
                  <a:pt x="12744" y="1"/>
                </a:moveTo>
                <a:cubicBezTo>
                  <a:pt x="12721" y="1"/>
                  <a:pt x="12699" y="8"/>
                  <a:pt x="12679" y="22"/>
                </a:cubicBezTo>
                <a:lnTo>
                  <a:pt x="8912" y="2575"/>
                </a:lnTo>
                <a:lnTo>
                  <a:pt x="116" y="2575"/>
                </a:lnTo>
                <a:cubicBezTo>
                  <a:pt x="51" y="2575"/>
                  <a:pt x="1" y="2630"/>
                  <a:pt x="1" y="2695"/>
                </a:cubicBezTo>
                <a:lnTo>
                  <a:pt x="1" y="16105"/>
                </a:lnTo>
                <a:cubicBezTo>
                  <a:pt x="1" y="16171"/>
                  <a:pt x="51" y="16224"/>
                  <a:pt x="116" y="16224"/>
                </a:cubicBezTo>
                <a:lnTo>
                  <a:pt x="12744" y="16224"/>
                </a:lnTo>
                <a:cubicBezTo>
                  <a:pt x="12809" y="16224"/>
                  <a:pt x="12860" y="16171"/>
                  <a:pt x="12860" y="16105"/>
                </a:cubicBezTo>
                <a:lnTo>
                  <a:pt x="12860" y="119"/>
                </a:lnTo>
                <a:cubicBezTo>
                  <a:pt x="12860" y="76"/>
                  <a:pt x="12835" y="37"/>
                  <a:pt x="12799" y="15"/>
                </a:cubicBezTo>
                <a:cubicBezTo>
                  <a:pt x="12781" y="5"/>
                  <a:pt x="12762" y="1"/>
                  <a:pt x="12744" y="1"/>
                </a:cubicBezTo>
                <a:close/>
              </a:path>
            </a:pathLst>
          </a:custGeom>
          <a:solidFill>
            <a:srgbClr val="191D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355;p30">
            <a:extLst>
              <a:ext uri="{FF2B5EF4-FFF2-40B4-BE49-F238E27FC236}">
                <a16:creationId xmlns:a16="http://schemas.microsoft.com/office/drawing/2014/main" id="{06531B9E-7722-004E-82DA-7A0157DFB138}"/>
              </a:ext>
            </a:extLst>
          </p:cNvPr>
          <p:cNvSpPr txBox="1">
            <a:spLocks/>
          </p:cNvSpPr>
          <p:nvPr/>
        </p:nvSpPr>
        <p:spPr>
          <a:xfrm>
            <a:off x="6021826" y="2824237"/>
            <a:ext cx="2063750" cy="31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ctr">
              <a:spcAft>
                <a:spcPts val="1600"/>
              </a:spcAft>
              <a:buFont typeface="Inconsolata"/>
              <a:buNone/>
            </a:pPr>
            <a:r>
              <a:rPr lang="fr-FR">
                <a:solidFill>
                  <a:srgbClr val="191D59"/>
                </a:solidFill>
                <a:latin typeface="Arial" panose="020B0604020202020204" pitchFamily="34" charset="0"/>
                <a:ea typeface="Fjalla One"/>
                <a:cs typeface="Arial" panose="020B0604020202020204" pitchFamily="34" charset="0"/>
                <a:sym typeface="Fjalla One"/>
              </a:rPr>
              <a:t>TITLE</a:t>
            </a:r>
            <a:endParaRPr lang="fr-FR" dirty="0">
              <a:solidFill>
                <a:srgbClr val="191D59"/>
              </a:solidFill>
              <a:latin typeface="Arial" panose="020B0604020202020204" pitchFamily="34" charset="0"/>
              <a:ea typeface="Fjalla One"/>
              <a:cs typeface="Arial" panose="020B0604020202020204" pitchFamily="34" charset="0"/>
              <a:sym typeface="Fjalla One"/>
            </a:endParaRPr>
          </a:p>
        </p:txBody>
      </p:sp>
      <p:sp>
        <p:nvSpPr>
          <p:cNvPr id="13" name="Google Shape;1356;p30">
            <a:extLst>
              <a:ext uri="{FF2B5EF4-FFF2-40B4-BE49-F238E27FC236}">
                <a16:creationId xmlns:a16="http://schemas.microsoft.com/office/drawing/2014/main" id="{16E9C26D-2536-804B-A9E6-EB7EF48E33A2}"/>
              </a:ext>
            </a:extLst>
          </p:cNvPr>
          <p:cNvSpPr txBox="1">
            <a:spLocks/>
          </p:cNvSpPr>
          <p:nvPr/>
        </p:nvSpPr>
        <p:spPr>
          <a:xfrm>
            <a:off x="3774237" y="2830298"/>
            <a:ext cx="2063750" cy="31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ctr">
              <a:spcAft>
                <a:spcPts val="1600"/>
              </a:spcAft>
              <a:buFont typeface="Inconsolata"/>
              <a:buNone/>
            </a:pPr>
            <a:r>
              <a:rPr lang="fr-FR">
                <a:solidFill>
                  <a:srgbClr val="191D59"/>
                </a:solidFill>
                <a:latin typeface="Arial" panose="020B0604020202020204" pitchFamily="34" charset="0"/>
                <a:ea typeface="Fjalla One"/>
                <a:cs typeface="Arial" panose="020B0604020202020204" pitchFamily="34" charset="0"/>
                <a:sym typeface="Fjalla One"/>
              </a:rPr>
              <a:t>TITLE</a:t>
            </a:r>
            <a:endParaRPr lang="fr-FR" dirty="0">
              <a:solidFill>
                <a:srgbClr val="191D59"/>
              </a:solidFill>
              <a:latin typeface="Arial" panose="020B0604020202020204" pitchFamily="34" charset="0"/>
              <a:ea typeface="Fjalla One"/>
              <a:cs typeface="Arial" panose="020B0604020202020204" pitchFamily="34" charset="0"/>
              <a:sym typeface="Fjalla One"/>
            </a:endParaRPr>
          </a:p>
        </p:txBody>
      </p:sp>
      <p:sp>
        <p:nvSpPr>
          <p:cNvPr id="14" name="Google Shape;1357;p30">
            <a:extLst>
              <a:ext uri="{FF2B5EF4-FFF2-40B4-BE49-F238E27FC236}">
                <a16:creationId xmlns:a16="http://schemas.microsoft.com/office/drawing/2014/main" id="{FC6A402C-309E-BA44-997F-705346114956}"/>
              </a:ext>
            </a:extLst>
          </p:cNvPr>
          <p:cNvSpPr txBox="1">
            <a:spLocks/>
          </p:cNvSpPr>
          <p:nvPr/>
        </p:nvSpPr>
        <p:spPr>
          <a:xfrm>
            <a:off x="1426295" y="3208123"/>
            <a:ext cx="206375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just">
              <a:spcAft>
                <a:spcPts val="1600"/>
              </a:spcAft>
              <a:buFont typeface="Inconsolata"/>
              <a:buNone/>
            </a:pPr>
            <a:r>
              <a:rPr lang="fr-FR" sz="10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  <a:p>
            <a:pPr marL="0" indent="0" algn="just">
              <a:spcAft>
                <a:spcPts val="1600"/>
              </a:spcAft>
              <a:buFont typeface="Inconsolata"/>
              <a:buNone/>
            </a:pPr>
            <a:endParaRPr lang="fr-FR" sz="1000">
              <a:solidFill>
                <a:srgbClr val="191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1600"/>
              </a:spcAft>
              <a:buFont typeface="Inconsolata"/>
              <a:buNone/>
            </a:pPr>
            <a:endParaRPr lang="fr-FR" sz="1000" dirty="0">
              <a:solidFill>
                <a:srgbClr val="191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1358;p30">
            <a:extLst>
              <a:ext uri="{FF2B5EF4-FFF2-40B4-BE49-F238E27FC236}">
                <a16:creationId xmlns:a16="http://schemas.microsoft.com/office/drawing/2014/main" id="{B4B47248-5A5B-814C-86DA-8BED1AC19387}"/>
              </a:ext>
            </a:extLst>
          </p:cNvPr>
          <p:cNvSpPr txBox="1">
            <a:spLocks/>
          </p:cNvSpPr>
          <p:nvPr/>
        </p:nvSpPr>
        <p:spPr>
          <a:xfrm>
            <a:off x="6021826" y="3208123"/>
            <a:ext cx="206375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just">
              <a:spcAft>
                <a:spcPts val="1600"/>
              </a:spcAft>
              <a:buFont typeface="Inconsolata"/>
              <a:buNone/>
            </a:pPr>
            <a:r>
              <a:rPr lang="fr-FR" sz="10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  <a:p>
            <a:pPr marL="0" indent="0" algn="just">
              <a:spcAft>
                <a:spcPts val="1600"/>
              </a:spcAft>
              <a:buFont typeface="Inconsolata"/>
              <a:buNone/>
            </a:pPr>
            <a:endParaRPr lang="fr-FR" sz="1000" dirty="0">
              <a:solidFill>
                <a:srgbClr val="191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1359;p30">
            <a:extLst>
              <a:ext uri="{FF2B5EF4-FFF2-40B4-BE49-F238E27FC236}">
                <a16:creationId xmlns:a16="http://schemas.microsoft.com/office/drawing/2014/main" id="{9176BF9B-744D-4341-AF9B-40D6B7FA3C0D}"/>
              </a:ext>
            </a:extLst>
          </p:cNvPr>
          <p:cNvSpPr txBox="1">
            <a:spLocks/>
          </p:cNvSpPr>
          <p:nvPr/>
        </p:nvSpPr>
        <p:spPr>
          <a:xfrm>
            <a:off x="3774237" y="3208123"/>
            <a:ext cx="206375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Font typeface="Inconsolata"/>
              <a:buNone/>
            </a:pPr>
            <a:r>
              <a:rPr lang="fr-FR" sz="10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endParaRPr lang="fr-FR" sz="1000" dirty="0">
              <a:solidFill>
                <a:srgbClr val="191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oogle Shape;5561;p42">
            <a:extLst>
              <a:ext uri="{FF2B5EF4-FFF2-40B4-BE49-F238E27FC236}">
                <a16:creationId xmlns:a16="http://schemas.microsoft.com/office/drawing/2014/main" id="{FF41AB90-6D32-814F-98CE-1164D80130DC}"/>
              </a:ext>
            </a:extLst>
          </p:cNvPr>
          <p:cNvGrpSpPr/>
          <p:nvPr/>
        </p:nvGrpSpPr>
        <p:grpSpPr>
          <a:xfrm>
            <a:off x="4588815" y="1839629"/>
            <a:ext cx="350275" cy="347935"/>
            <a:chOff x="-59470075" y="3308975"/>
            <a:chExt cx="318200" cy="316075"/>
          </a:xfrm>
          <a:solidFill>
            <a:srgbClr val="191D59"/>
          </a:solidFill>
        </p:grpSpPr>
        <p:sp>
          <p:nvSpPr>
            <p:cNvPr id="18" name="Google Shape;5562;p42">
              <a:extLst>
                <a:ext uri="{FF2B5EF4-FFF2-40B4-BE49-F238E27FC236}">
                  <a16:creationId xmlns:a16="http://schemas.microsoft.com/office/drawing/2014/main" id="{648DA984-8D19-0C47-A81B-3295011ACA79}"/>
                </a:ext>
              </a:extLst>
            </p:cNvPr>
            <p:cNvSpPr/>
            <p:nvPr/>
          </p:nvSpPr>
          <p:spPr>
            <a:xfrm>
              <a:off x="-59403925" y="3522625"/>
              <a:ext cx="21275" cy="20500"/>
            </a:xfrm>
            <a:custGeom>
              <a:avLst/>
              <a:gdLst/>
              <a:ahLst/>
              <a:cxnLst/>
              <a:rect l="l" t="t" r="r" b="b"/>
              <a:pathLst>
                <a:path w="851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51" y="820"/>
                  </a:lnTo>
                  <a:lnTo>
                    <a:pt x="8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9" name="Google Shape;5563;p42">
              <a:extLst>
                <a:ext uri="{FF2B5EF4-FFF2-40B4-BE49-F238E27FC236}">
                  <a16:creationId xmlns:a16="http://schemas.microsoft.com/office/drawing/2014/main" id="{EB12F25D-9E32-9549-A238-1A950E7AC818}"/>
                </a:ext>
              </a:extLst>
            </p:cNvPr>
            <p:cNvSpPr/>
            <p:nvPr/>
          </p:nvSpPr>
          <p:spPr>
            <a:xfrm>
              <a:off x="-5936217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19" y="820"/>
                  </a:lnTo>
                  <a:lnTo>
                    <a:pt x="8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0" name="Google Shape;5564;p42">
              <a:extLst>
                <a:ext uri="{FF2B5EF4-FFF2-40B4-BE49-F238E27FC236}">
                  <a16:creationId xmlns:a16="http://schemas.microsoft.com/office/drawing/2014/main" id="{A12A8F34-5833-B94D-B5C0-2101756BA0D4}"/>
                </a:ext>
              </a:extLst>
            </p:cNvPr>
            <p:cNvSpPr/>
            <p:nvPr/>
          </p:nvSpPr>
          <p:spPr>
            <a:xfrm>
              <a:off x="-5932122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20" y="820"/>
                  </a:lnTo>
                  <a:lnTo>
                    <a:pt x="8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1" name="Google Shape;5565;p42">
              <a:extLst>
                <a:ext uri="{FF2B5EF4-FFF2-40B4-BE49-F238E27FC236}">
                  <a16:creationId xmlns:a16="http://schemas.microsoft.com/office/drawing/2014/main" id="{96916D45-E7CD-C941-94AA-4E7511F16AAB}"/>
                </a:ext>
              </a:extLst>
            </p:cNvPr>
            <p:cNvSpPr/>
            <p:nvPr/>
          </p:nvSpPr>
          <p:spPr>
            <a:xfrm>
              <a:off x="-5927947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19" y="820"/>
                  </a:lnTo>
                  <a:lnTo>
                    <a:pt x="8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2" name="Google Shape;5566;p42">
              <a:extLst>
                <a:ext uri="{FF2B5EF4-FFF2-40B4-BE49-F238E27FC236}">
                  <a16:creationId xmlns:a16="http://schemas.microsoft.com/office/drawing/2014/main" id="{1EBA1119-4D59-FF42-B559-F54194B5FE65}"/>
                </a:ext>
              </a:extLst>
            </p:cNvPr>
            <p:cNvSpPr/>
            <p:nvPr/>
          </p:nvSpPr>
          <p:spPr>
            <a:xfrm>
              <a:off x="-59470075" y="3418825"/>
              <a:ext cx="317425" cy="206225"/>
            </a:xfrm>
            <a:custGeom>
              <a:avLst/>
              <a:gdLst/>
              <a:ahLst/>
              <a:cxnLst/>
              <a:rect l="l" t="t" r="r" b="b"/>
              <a:pathLst>
                <a:path w="12697" h="8249" extrusionOk="0">
                  <a:moveTo>
                    <a:pt x="10523" y="3334"/>
                  </a:moveTo>
                  <a:cubicBezTo>
                    <a:pt x="10775" y="3334"/>
                    <a:pt x="10932" y="3523"/>
                    <a:pt x="10932" y="3775"/>
                  </a:cubicBezTo>
                  <a:lnTo>
                    <a:pt x="10932" y="5413"/>
                  </a:lnTo>
                  <a:cubicBezTo>
                    <a:pt x="10932" y="5665"/>
                    <a:pt x="10712" y="5854"/>
                    <a:pt x="10523" y="5854"/>
                  </a:cubicBezTo>
                  <a:lnTo>
                    <a:pt x="2268" y="5854"/>
                  </a:lnTo>
                  <a:cubicBezTo>
                    <a:pt x="2016" y="5854"/>
                    <a:pt x="1827" y="5665"/>
                    <a:pt x="1827" y="5413"/>
                  </a:cubicBezTo>
                  <a:lnTo>
                    <a:pt x="1827" y="3775"/>
                  </a:lnTo>
                  <a:cubicBezTo>
                    <a:pt x="1827" y="3523"/>
                    <a:pt x="2016" y="3334"/>
                    <a:pt x="2268" y="3334"/>
                  </a:cubicBezTo>
                  <a:close/>
                  <a:moveTo>
                    <a:pt x="2893" y="1"/>
                  </a:moveTo>
                  <a:cubicBezTo>
                    <a:pt x="2822" y="1"/>
                    <a:pt x="2748" y="18"/>
                    <a:pt x="2678" y="57"/>
                  </a:cubicBezTo>
                  <a:lnTo>
                    <a:pt x="221" y="1727"/>
                  </a:lnTo>
                  <a:cubicBezTo>
                    <a:pt x="95" y="1790"/>
                    <a:pt x="0" y="1916"/>
                    <a:pt x="0" y="2073"/>
                  </a:cubicBezTo>
                  <a:lnTo>
                    <a:pt x="0" y="7870"/>
                  </a:lnTo>
                  <a:cubicBezTo>
                    <a:pt x="0" y="8091"/>
                    <a:pt x="221" y="8248"/>
                    <a:pt x="410" y="8248"/>
                  </a:cubicBezTo>
                  <a:lnTo>
                    <a:pt x="12255" y="8248"/>
                  </a:lnTo>
                  <a:cubicBezTo>
                    <a:pt x="12507" y="8248"/>
                    <a:pt x="12665" y="8059"/>
                    <a:pt x="12665" y="7870"/>
                  </a:cubicBezTo>
                  <a:lnTo>
                    <a:pt x="12665" y="2073"/>
                  </a:lnTo>
                  <a:cubicBezTo>
                    <a:pt x="12697" y="1884"/>
                    <a:pt x="12507" y="1664"/>
                    <a:pt x="12287" y="1664"/>
                  </a:cubicBezTo>
                  <a:lnTo>
                    <a:pt x="5797" y="1664"/>
                  </a:lnTo>
                  <a:lnTo>
                    <a:pt x="5797" y="404"/>
                  </a:lnTo>
                  <a:cubicBezTo>
                    <a:pt x="5797" y="166"/>
                    <a:pt x="5600" y="1"/>
                    <a:pt x="5382" y="1"/>
                  </a:cubicBezTo>
                  <a:cubicBezTo>
                    <a:pt x="5311" y="1"/>
                    <a:pt x="5237" y="18"/>
                    <a:pt x="5167" y="57"/>
                  </a:cubicBezTo>
                  <a:lnTo>
                    <a:pt x="3308" y="1286"/>
                  </a:lnTo>
                  <a:lnTo>
                    <a:pt x="3308" y="404"/>
                  </a:lnTo>
                  <a:cubicBezTo>
                    <a:pt x="3308" y="166"/>
                    <a:pt x="3111" y="1"/>
                    <a:pt x="28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3" name="Google Shape;5567;p42">
              <a:extLst>
                <a:ext uri="{FF2B5EF4-FFF2-40B4-BE49-F238E27FC236}">
                  <a16:creationId xmlns:a16="http://schemas.microsoft.com/office/drawing/2014/main" id="{B82CF7F5-B607-6A4A-8949-9959AA161146}"/>
                </a:ext>
              </a:extLst>
            </p:cNvPr>
            <p:cNvSpPr/>
            <p:nvPr/>
          </p:nvSpPr>
          <p:spPr>
            <a:xfrm>
              <a:off x="-5923852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20" y="820"/>
                  </a:lnTo>
                  <a:lnTo>
                    <a:pt x="8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4" name="Google Shape;5568;p42">
              <a:extLst>
                <a:ext uri="{FF2B5EF4-FFF2-40B4-BE49-F238E27FC236}">
                  <a16:creationId xmlns:a16="http://schemas.microsoft.com/office/drawing/2014/main" id="{C0832572-77BF-144B-B902-6650F4B94934}"/>
                </a:ext>
              </a:extLst>
            </p:cNvPr>
            <p:cNvSpPr/>
            <p:nvPr/>
          </p:nvSpPr>
          <p:spPr>
            <a:xfrm>
              <a:off x="-59292875" y="3308975"/>
              <a:ext cx="106350" cy="41400"/>
            </a:xfrm>
            <a:custGeom>
              <a:avLst/>
              <a:gdLst/>
              <a:ahLst/>
              <a:cxnLst/>
              <a:rect l="l" t="t" r="r" b="b"/>
              <a:pathLst>
                <a:path w="4254" h="1656" extrusionOk="0">
                  <a:moveTo>
                    <a:pt x="1305" y="1"/>
                  </a:moveTo>
                  <a:cubicBezTo>
                    <a:pt x="904" y="1"/>
                    <a:pt x="497" y="175"/>
                    <a:pt x="158" y="545"/>
                  </a:cubicBezTo>
                  <a:cubicBezTo>
                    <a:pt x="1" y="702"/>
                    <a:pt x="64" y="986"/>
                    <a:pt x="221" y="1143"/>
                  </a:cubicBezTo>
                  <a:cubicBezTo>
                    <a:pt x="311" y="1218"/>
                    <a:pt x="409" y="1258"/>
                    <a:pt x="503" y="1258"/>
                  </a:cubicBezTo>
                  <a:cubicBezTo>
                    <a:pt x="606" y="1258"/>
                    <a:pt x="706" y="1210"/>
                    <a:pt x="788" y="1112"/>
                  </a:cubicBezTo>
                  <a:cubicBezTo>
                    <a:pt x="946" y="938"/>
                    <a:pt x="1127" y="852"/>
                    <a:pt x="1308" y="852"/>
                  </a:cubicBezTo>
                  <a:cubicBezTo>
                    <a:pt x="1489" y="852"/>
                    <a:pt x="1670" y="938"/>
                    <a:pt x="1828" y="1112"/>
                  </a:cubicBezTo>
                  <a:cubicBezTo>
                    <a:pt x="2150" y="1466"/>
                    <a:pt x="2562" y="1655"/>
                    <a:pt x="2977" y="1655"/>
                  </a:cubicBezTo>
                  <a:cubicBezTo>
                    <a:pt x="3374" y="1655"/>
                    <a:pt x="3773" y="1482"/>
                    <a:pt x="4096" y="1112"/>
                  </a:cubicBezTo>
                  <a:cubicBezTo>
                    <a:pt x="4254" y="954"/>
                    <a:pt x="4222" y="671"/>
                    <a:pt x="4065" y="513"/>
                  </a:cubicBezTo>
                  <a:cubicBezTo>
                    <a:pt x="3990" y="438"/>
                    <a:pt x="3886" y="399"/>
                    <a:pt x="3781" y="399"/>
                  </a:cubicBezTo>
                  <a:cubicBezTo>
                    <a:pt x="3665" y="399"/>
                    <a:pt x="3549" y="446"/>
                    <a:pt x="3466" y="545"/>
                  </a:cubicBezTo>
                  <a:cubicBezTo>
                    <a:pt x="3309" y="734"/>
                    <a:pt x="3135" y="828"/>
                    <a:pt x="2962" y="828"/>
                  </a:cubicBezTo>
                  <a:cubicBezTo>
                    <a:pt x="2789" y="828"/>
                    <a:pt x="2616" y="734"/>
                    <a:pt x="2458" y="545"/>
                  </a:cubicBezTo>
                  <a:cubicBezTo>
                    <a:pt x="2136" y="191"/>
                    <a:pt x="1724" y="1"/>
                    <a:pt x="13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5" name="Google Shape;5569;p42">
              <a:extLst>
                <a:ext uri="{FF2B5EF4-FFF2-40B4-BE49-F238E27FC236}">
                  <a16:creationId xmlns:a16="http://schemas.microsoft.com/office/drawing/2014/main" id="{E1D4D0AC-0E70-B74D-ACA8-ACDEEE6CFD67}"/>
                </a:ext>
              </a:extLst>
            </p:cNvPr>
            <p:cNvSpPr/>
            <p:nvPr/>
          </p:nvSpPr>
          <p:spPr>
            <a:xfrm>
              <a:off x="-59214100" y="3371400"/>
              <a:ext cx="62225" cy="68550"/>
            </a:xfrm>
            <a:custGeom>
              <a:avLst/>
              <a:gdLst/>
              <a:ahLst/>
              <a:cxnLst/>
              <a:rect l="l" t="t" r="r" b="b"/>
              <a:pathLst>
                <a:path w="2489" h="2742" extrusionOk="0"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2742"/>
                  </a:lnTo>
                  <a:lnTo>
                    <a:pt x="2489" y="2742"/>
                  </a:lnTo>
                  <a:lnTo>
                    <a:pt x="2489" y="379"/>
                  </a:lnTo>
                  <a:cubicBezTo>
                    <a:pt x="2458" y="190"/>
                    <a:pt x="2268" y="1"/>
                    <a:pt x="2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6" name="Google Shape;5570;p42">
              <a:extLst>
                <a:ext uri="{FF2B5EF4-FFF2-40B4-BE49-F238E27FC236}">
                  <a16:creationId xmlns:a16="http://schemas.microsoft.com/office/drawing/2014/main" id="{5FA6208A-A82B-E843-8DB8-B3E48D3AF94D}"/>
                </a:ext>
              </a:extLst>
            </p:cNvPr>
            <p:cNvSpPr/>
            <p:nvPr/>
          </p:nvSpPr>
          <p:spPr>
            <a:xfrm>
              <a:off x="-59297600" y="3392600"/>
              <a:ext cx="62250" cy="48150"/>
            </a:xfrm>
            <a:custGeom>
              <a:avLst/>
              <a:gdLst/>
              <a:ahLst/>
              <a:cxnLst/>
              <a:rect l="l" t="t" r="r" b="b"/>
              <a:pathLst>
                <a:path w="2490" h="1926" extrusionOk="0">
                  <a:moveTo>
                    <a:pt x="387" y="0"/>
                  </a:moveTo>
                  <a:cubicBezTo>
                    <a:pt x="163" y="0"/>
                    <a:pt x="1" y="177"/>
                    <a:pt x="1" y="382"/>
                  </a:cubicBezTo>
                  <a:lnTo>
                    <a:pt x="1" y="1925"/>
                  </a:lnTo>
                  <a:lnTo>
                    <a:pt x="2489" y="1925"/>
                  </a:lnTo>
                  <a:lnTo>
                    <a:pt x="2489" y="382"/>
                  </a:lnTo>
                  <a:cubicBezTo>
                    <a:pt x="2489" y="161"/>
                    <a:pt x="2300" y="4"/>
                    <a:pt x="2080" y="4"/>
                  </a:cubicBezTo>
                  <a:lnTo>
                    <a:pt x="442" y="4"/>
                  </a:lnTo>
                  <a:cubicBezTo>
                    <a:pt x="423" y="1"/>
                    <a:pt x="405" y="0"/>
                    <a:pt x="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27" name="Google Shape;5692;p42">
            <a:extLst>
              <a:ext uri="{FF2B5EF4-FFF2-40B4-BE49-F238E27FC236}">
                <a16:creationId xmlns:a16="http://schemas.microsoft.com/office/drawing/2014/main" id="{43807F40-F656-FD46-B440-560E203BD1A9}"/>
              </a:ext>
            </a:extLst>
          </p:cNvPr>
          <p:cNvSpPr/>
          <p:nvPr/>
        </p:nvSpPr>
        <p:spPr>
          <a:xfrm>
            <a:off x="6845579" y="1862415"/>
            <a:ext cx="348541" cy="349449"/>
          </a:xfrm>
          <a:custGeom>
            <a:avLst/>
            <a:gdLst/>
            <a:ahLst/>
            <a:cxnLst/>
            <a:rect l="l" t="t" r="r" b="b"/>
            <a:pathLst>
              <a:path w="12665" h="12698" extrusionOk="0">
                <a:moveTo>
                  <a:pt x="9200" y="883"/>
                </a:moveTo>
                <a:lnTo>
                  <a:pt x="9200" y="1702"/>
                </a:lnTo>
                <a:lnTo>
                  <a:pt x="3403" y="1702"/>
                </a:lnTo>
                <a:lnTo>
                  <a:pt x="3403" y="883"/>
                </a:lnTo>
                <a:close/>
                <a:moveTo>
                  <a:pt x="4222" y="3340"/>
                </a:moveTo>
                <a:lnTo>
                  <a:pt x="4222" y="4191"/>
                </a:lnTo>
                <a:lnTo>
                  <a:pt x="3403" y="4191"/>
                </a:lnTo>
                <a:lnTo>
                  <a:pt x="3403" y="3340"/>
                </a:lnTo>
                <a:close/>
                <a:moveTo>
                  <a:pt x="6711" y="3340"/>
                </a:moveTo>
                <a:lnTo>
                  <a:pt x="6711" y="4191"/>
                </a:lnTo>
                <a:lnTo>
                  <a:pt x="5892" y="4191"/>
                </a:lnTo>
                <a:lnTo>
                  <a:pt x="5892" y="3340"/>
                </a:lnTo>
                <a:close/>
                <a:moveTo>
                  <a:pt x="9200" y="3340"/>
                </a:moveTo>
                <a:lnTo>
                  <a:pt x="9200" y="4191"/>
                </a:lnTo>
                <a:lnTo>
                  <a:pt x="8349" y="4191"/>
                </a:lnTo>
                <a:lnTo>
                  <a:pt x="8349" y="3340"/>
                </a:lnTo>
                <a:close/>
                <a:moveTo>
                  <a:pt x="4222" y="5010"/>
                </a:moveTo>
                <a:lnTo>
                  <a:pt x="4222" y="5829"/>
                </a:lnTo>
                <a:lnTo>
                  <a:pt x="3403" y="5829"/>
                </a:lnTo>
                <a:lnTo>
                  <a:pt x="3403" y="5010"/>
                </a:lnTo>
                <a:close/>
                <a:moveTo>
                  <a:pt x="6711" y="5010"/>
                </a:moveTo>
                <a:lnTo>
                  <a:pt x="6711" y="5829"/>
                </a:lnTo>
                <a:lnTo>
                  <a:pt x="5892" y="5829"/>
                </a:lnTo>
                <a:lnTo>
                  <a:pt x="5892" y="5010"/>
                </a:lnTo>
                <a:close/>
                <a:moveTo>
                  <a:pt x="9200" y="5010"/>
                </a:moveTo>
                <a:lnTo>
                  <a:pt x="9200" y="5829"/>
                </a:lnTo>
                <a:lnTo>
                  <a:pt x="8349" y="5829"/>
                </a:lnTo>
                <a:lnTo>
                  <a:pt x="8349" y="5010"/>
                </a:lnTo>
                <a:close/>
                <a:moveTo>
                  <a:pt x="4222" y="6648"/>
                </a:moveTo>
                <a:lnTo>
                  <a:pt x="4222" y="7499"/>
                </a:lnTo>
                <a:lnTo>
                  <a:pt x="3403" y="7499"/>
                </a:lnTo>
                <a:lnTo>
                  <a:pt x="3403" y="6648"/>
                </a:lnTo>
                <a:close/>
                <a:moveTo>
                  <a:pt x="6711" y="6648"/>
                </a:moveTo>
                <a:lnTo>
                  <a:pt x="6711" y="7499"/>
                </a:lnTo>
                <a:lnTo>
                  <a:pt x="5892" y="7499"/>
                </a:lnTo>
                <a:lnTo>
                  <a:pt x="5892" y="6648"/>
                </a:lnTo>
                <a:close/>
                <a:moveTo>
                  <a:pt x="9200" y="6648"/>
                </a:moveTo>
                <a:lnTo>
                  <a:pt x="9200" y="7499"/>
                </a:lnTo>
                <a:lnTo>
                  <a:pt x="8349" y="7499"/>
                </a:lnTo>
                <a:lnTo>
                  <a:pt x="8349" y="6648"/>
                </a:lnTo>
                <a:close/>
                <a:moveTo>
                  <a:pt x="1733" y="9137"/>
                </a:moveTo>
                <a:lnTo>
                  <a:pt x="1733" y="11909"/>
                </a:lnTo>
                <a:lnTo>
                  <a:pt x="819" y="11909"/>
                </a:lnTo>
                <a:lnTo>
                  <a:pt x="819" y="9137"/>
                </a:lnTo>
                <a:close/>
                <a:moveTo>
                  <a:pt x="5892" y="9137"/>
                </a:moveTo>
                <a:lnTo>
                  <a:pt x="5892" y="11909"/>
                </a:lnTo>
                <a:lnTo>
                  <a:pt x="4222" y="11909"/>
                </a:lnTo>
                <a:lnTo>
                  <a:pt x="4222" y="9137"/>
                </a:lnTo>
                <a:close/>
                <a:moveTo>
                  <a:pt x="8349" y="9137"/>
                </a:moveTo>
                <a:lnTo>
                  <a:pt x="8349" y="11909"/>
                </a:lnTo>
                <a:lnTo>
                  <a:pt x="6711" y="11909"/>
                </a:lnTo>
                <a:lnTo>
                  <a:pt x="6711" y="9137"/>
                </a:lnTo>
                <a:close/>
                <a:moveTo>
                  <a:pt x="11783" y="9137"/>
                </a:moveTo>
                <a:lnTo>
                  <a:pt x="11783" y="11909"/>
                </a:lnTo>
                <a:lnTo>
                  <a:pt x="10806" y="11909"/>
                </a:lnTo>
                <a:lnTo>
                  <a:pt x="10806" y="9137"/>
                </a:lnTo>
                <a:close/>
                <a:moveTo>
                  <a:pt x="2993" y="1"/>
                </a:moveTo>
                <a:cubicBezTo>
                  <a:pt x="2773" y="1"/>
                  <a:pt x="2615" y="190"/>
                  <a:pt x="2615" y="410"/>
                </a:cubicBezTo>
                <a:lnTo>
                  <a:pt x="2615" y="1670"/>
                </a:lnTo>
                <a:lnTo>
                  <a:pt x="2206" y="1670"/>
                </a:lnTo>
                <a:cubicBezTo>
                  <a:pt x="1985" y="1670"/>
                  <a:pt x="1796" y="1859"/>
                  <a:pt x="1796" y="2080"/>
                </a:cubicBezTo>
                <a:lnTo>
                  <a:pt x="1796" y="8318"/>
                </a:lnTo>
                <a:lnTo>
                  <a:pt x="410" y="8318"/>
                </a:lnTo>
                <a:cubicBezTo>
                  <a:pt x="158" y="8318"/>
                  <a:pt x="0" y="8507"/>
                  <a:pt x="0" y="8696"/>
                </a:cubicBezTo>
                <a:lnTo>
                  <a:pt x="0" y="12287"/>
                </a:lnTo>
                <a:cubicBezTo>
                  <a:pt x="0" y="12540"/>
                  <a:pt x="221" y="12697"/>
                  <a:pt x="410" y="12697"/>
                </a:cubicBezTo>
                <a:lnTo>
                  <a:pt x="12256" y="12697"/>
                </a:lnTo>
                <a:cubicBezTo>
                  <a:pt x="12508" y="12697"/>
                  <a:pt x="12665" y="12477"/>
                  <a:pt x="12665" y="12287"/>
                </a:cubicBezTo>
                <a:lnTo>
                  <a:pt x="12665" y="8696"/>
                </a:lnTo>
                <a:cubicBezTo>
                  <a:pt x="12602" y="8475"/>
                  <a:pt x="12445" y="8318"/>
                  <a:pt x="12224" y="8318"/>
                </a:cubicBezTo>
                <a:lnTo>
                  <a:pt x="10838" y="8318"/>
                </a:lnTo>
                <a:lnTo>
                  <a:pt x="10838" y="2080"/>
                </a:lnTo>
                <a:cubicBezTo>
                  <a:pt x="10838" y="1859"/>
                  <a:pt x="10649" y="1670"/>
                  <a:pt x="10460" y="1670"/>
                </a:cubicBezTo>
                <a:lnTo>
                  <a:pt x="10019" y="1670"/>
                </a:lnTo>
                <a:lnTo>
                  <a:pt x="10019" y="410"/>
                </a:lnTo>
                <a:cubicBezTo>
                  <a:pt x="10019" y="158"/>
                  <a:pt x="9830" y="1"/>
                  <a:pt x="9609" y="1"/>
                </a:cubicBezTo>
                <a:close/>
              </a:path>
            </a:pathLst>
          </a:custGeom>
          <a:solidFill>
            <a:srgbClr val="191D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grpSp>
        <p:nvGrpSpPr>
          <p:cNvPr id="28" name="Google Shape;9126;p50">
            <a:extLst>
              <a:ext uri="{FF2B5EF4-FFF2-40B4-BE49-F238E27FC236}">
                <a16:creationId xmlns:a16="http://schemas.microsoft.com/office/drawing/2014/main" id="{A4EFD138-ADFD-EA43-BC45-43D2E89BB8B5}"/>
              </a:ext>
            </a:extLst>
          </p:cNvPr>
          <p:cNvGrpSpPr/>
          <p:nvPr/>
        </p:nvGrpSpPr>
        <p:grpSpPr>
          <a:xfrm>
            <a:off x="2341374" y="1885053"/>
            <a:ext cx="333138" cy="326811"/>
            <a:chOff x="-1183550" y="3586525"/>
            <a:chExt cx="296175" cy="290550"/>
          </a:xfrm>
          <a:solidFill>
            <a:srgbClr val="191D59"/>
          </a:solidFill>
        </p:grpSpPr>
        <p:sp>
          <p:nvSpPr>
            <p:cNvPr id="29" name="Google Shape;9127;p50">
              <a:extLst>
                <a:ext uri="{FF2B5EF4-FFF2-40B4-BE49-F238E27FC236}">
                  <a16:creationId xmlns:a16="http://schemas.microsoft.com/office/drawing/2014/main" id="{CA090F3F-0CB3-ED46-A657-685F0433A218}"/>
                </a:ext>
              </a:extLst>
            </p:cNvPr>
            <p:cNvSpPr/>
            <p:nvPr/>
          </p:nvSpPr>
          <p:spPr>
            <a:xfrm>
              <a:off x="-927575" y="3671500"/>
              <a:ext cx="40200" cy="16575"/>
            </a:xfrm>
            <a:custGeom>
              <a:avLst/>
              <a:gdLst/>
              <a:ahLst/>
              <a:cxnLst/>
              <a:rect l="l" t="t" r="r" b="b"/>
              <a:pathLst>
                <a:path w="1608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6" y="663"/>
                    <a:pt x="1166" y="663"/>
                  </a:cubicBezTo>
                  <a:cubicBezTo>
                    <a:pt x="1607" y="663"/>
                    <a:pt x="1597" y="0"/>
                    <a:pt x="11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0" name="Google Shape;9128;p50">
              <a:extLst>
                <a:ext uri="{FF2B5EF4-FFF2-40B4-BE49-F238E27FC236}">
                  <a16:creationId xmlns:a16="http://schemas.microsoft.com/office/drawing/2014/main" id="{EE85E278-7EC4-B545-8FDF-7DE8E7F952D6}"/>
                </a:ext>
              </a:extLst>
            </p:cNvPr>
            <p:cNvSpPr/>
            <p:nvPr/>
          </p:nvSpPr>
          <p:spPr>
            <a:xfrm>
              <a:off x="-1183550" y="3671500"/>
              <a:ext cx="39400" cy="16575"/>
            </a:xfrm>
            <a:custGeom>
              <a:avLst/>
              <a:gdLst/>
              <a:ahLst/>
              <a:cxnLst/>
              <a:rect l="l" t="t" r="r" b="b"/>
              <a:pathLst>
                <a:path w="1576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4" y="663"/>
                    <a:pt x="1163" y="663"/>
                  </a:cubicBezTo>
                  <a:cubicBezTo>
                    <a:pt x="1576" y="663"/>
                    <a:pt x="1566" y="0"/>
                    <a:pt x="11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1" name="Google Shape;9129;p50">
              <a:extLst>
                <a:ext uri="{FF2B5EF4-FFF2-40B4-BE49-F238E27FC236}">
                  <a16:creationId xmlns:a16="http://schemas.microsoft.com/office/drawing/2014/main" id="{C2258F29-EA93-AF4B-90C9-B473B04DB998}"/>
                </a:ext>
              </a:extLst>
            </p:cNvPr>
            <p:cNvSpPr/>
            <p:nvPr/>
          </p:nvSpPr>
          <p:spPr>
            <a:xfrm>
              <a:off x="-944250" y="3603025"/>
              <a:ext cx="39525" cy="26375"/>
            </a:xfrm>
            <a:custGeom>
              <a:avLst/>
              <a:gdLst/>
              <a:ahLst/>
              <a:cxnLst/>
              <a:rect l="l" t="t" r="r" b="b"/>
              <a:pathLst>
                <a:path w="1581" h="1055" extrusionOk="0">
                  <a:moveTo>
                    <a:pt x="1086" y="1"/>
                  </a:moveTo>
                  <a:cubicBezTo>
                    <a:pt x="1024" y="1"/>
                    <a:pt x="957" y="19"/>
                    <a:pt x="888" y="61"/>
                  </a:cubicBezTo>
                  <a:lnTo>
                    <a:pt x="321" y="408"/>
                  </a:lnTo>
                  <a:cubicBezTo>
                    <a:pt x="0" y="595"/>
                    <a:pt x="179" y="1054"/>
                    <a:pt x="490" y="1054"/>
                  </a:cubicBezTo>
                  <a:cubicBezTo>
                    <a:pt x="546" y="1054"/>
                    <a:pt x="606" y="1040"/>
                    <a:pt x="668" y="1006"/>
                  </a:cubicBezTo>
                  <a:lnTo>
                    <a:pt x="1266" y="660"/>
                  </a:lnTo>
                  <a:cubicBezTo>
                    <a:pt x="1581" y="450"/>
                    <a:pt x="1394" y="1"/>
                    <a:pt x="10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2" name="Google Shape;9130;p50">
              <a:extLst>
                <a:ext uri="{FF2B5EF4-FFF2-40B4-BE49-F238E27FC236}">
                  <a16:creationId xmlns:a16="http://schemas.microsoft.com/office/drawing/2014/main" id="{FFE91371-9FD6-814B-BA08-AFD81552A583}"/>
                </a:ext>
              </a:extLst>
            </p:cNvPr>
            <p:cNvSpPr/>
            <p:nvPr/>
          </p:nvSpPr>
          <p:spPr>
            <a:xfrm>
              <a:off x="-1166200" y="3731225"/>
              <a:ext cx="39700" cy="26075"/>
            </a:xfrm>
            <a:custGeom>
              <a:avLst/>
              <a:gdLst/>
              <a:ahLst/>
              <a:cxnLst/>
              <a:rect l="l" t="t" r="r" b="b"/>
              <a:pathLst>
                <a:path w="1588" h="1043" extrusionOk="0">
                  <a:moveTo>
                    <a:pt x="1071" y="1"/>
                  </a:moveTo>
                  <a:cubicBezTo>
                    <a:pt x="1021" y="1"/>
                    <a:pt x="968" y="12"/>
                    <a:pt x="913" y="37"/>
                  </a:cubicBezTo>
                  <a:lnTo>
                    <a:pt x="315" y="384"/>
                  </a:lnTo>
                  <a:cubicBezTo>
                    <a:pt x="0" y="593"/>
                    <a:pt x="187" y="1043"/>
                    <a:pt x="495" y="1043"/>
                  </a:cubicBezTo>
                  <a:cubicBezTo>
                    <a:pt x="557" y="1043"/>
                    <a:pt x="624" y="1025"/>
                    <a:pt x="693" y="982"/>
                  </a:cubicBezTo>
                  <a:lnTo>
                    <a:pt x="1260" y="636"/>
                  </a:lnTo>
                  <a:cubicBezTo>
                    <a:pt x="1587" y="472"/>
                    <a:pt x="1395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3" name="Google Shape;9131;p50">
              <a:extLst>
                <a:ext uri="{FF2B5EF4-FFF2-40B4-BE49-F238E27FC236}">
                  <a16:creationId xmlns:a16="http://schemas.microsoft.com/office/drawing/2014/main" id="{31DBA6A8-ADAE-9447-B02A-1C88721231B5}"/>
                </a:ext>
              </a:extLst>
            </p:cNvPr>
            <p:cNvSpPr/>
            <p:nvPr/>
          </p:nvSpPr>
          <p:spPr>
            <a:xfrm>
              <a:off x="-944925" y="3730950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515" y="0"/>
                  </a:moveTo>
                  <a:cubicBezTo>
                    <a:pt x="198" y="0"/>
                    <a:pt x="1" y="460"/>
                    <a:pt x="348" y="647"/>
                  </a:cubicBezTo>
                  <a:lnTo>
                    <a:pt x="915" y="993"/>
                  </a:lnTo>
                  <a:cubicBezTo>
                    <a:pt x="984" y="1036"/>
                    <a:pt x="1052" y="1054"/>
                    <a:pt x="1114" y="1054"/>
                  </a:cubicBezTo>
                  <a:cubicBezTo>
                    <a:pt x="1421" y="1054"/>
                    <a:pt x="1608" y="609"/>
                    <a:pt x="1293" y="426"/>
                  </a:cubicBezTo>
                  <a:lnTo>
                    <a:pt x="695" y="48"/>
                  </a:lnTo>
                  <a:cubicBezTo>
                    <a:pt x="633" y="15"/>
                    <a:pt x="572" y="0"/>
                    <a:pt x="5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4" name="Google Shape;9132;p50">
              <a:extLst>
                <a:ext uri="{FF2B5EF4-FFF2-40B4-BE49-F238E27FC236}">
                  <a16:creationId xmlns:a16="http://schemas.microsoft.com/office/drawing/2014/main" id="{36767371-25B1-CC45-9B78-41EB6D89A20E}"/>
                </a:ext>
              </a:extLst>
            </p:cNvPr>
            <p:cNvSpPr/>
            <p:nvPr/>
          </p:nvSpPr>
          <p:spPr>
            <a:xfrm>
              <a:off x="-1167000" y="3603025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477" y="1"/>
                  </a:moveTo>
                  <a:cubicBezTo>
                    <a:pt x="188" y="1"/>
                    <a:pt x="1" y="450"/>
                    <a:pt x="315" y="660"/>
                  </a:cubicBezTo>
                  <a:lnTo>
                    <a:pt x="914" y="1006"/>
                  </a:lnTo>
                  <a:cubicBezTo>
                    <a:pt x="981" y="1040"/>
                    <a:pt x="1044" y="1054"/>
                    <a:pt x="1103" y="1054"/>
                  </a:cubicBezTo>
                  <a:cubicBezTo>
                    <a:pt x="1434" y="1054"/>
                    <a:pt x="1608" y="595"/>
                    <a:pt x="1260" y="408"/>
                  </a:cubicBezTo>
                  <a:lnTo>
                    <a:pt x="662" y="61"/>
                  </a:lnTo>
                  <a:cubicBezTo>
                    <a:pt x="598" y="19"/>
                    <a:pt x="536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5" name="Google Shape;9133;p50">
              <a:extLst>
                <a:ext uri="{FF2B5EF4-FFF2-40B4-BE49-F238E27FC236}">
                  <a16:creationId xmlns:a16="http://schemas.microsoft.com/office/drawing/2014/main" id="{34A8CD79-CC62-B141-9B59-4530DE5B769B}"/>
                </a:ext>
              </a:extLst>
            </p:cNvPr>
            <p:cNvSpPr/>
            <p:nvPr/>
          </p:nvSpPr>
          <p:spPr>
            <a:xfrm>
              <a:off x="-1065400" y="3658900"/>
              <a:ext cx="59875" cy="77200"/>
            </a:xfrm>
            <a:custGeom>
              <a:avLst/>
              <a:gdLst/>
              <a:ahLst/>
              <a:cxnLst/>
              <a:rect l="l" t="t" r="r" b="b"/>
              <a:pathLst>
                <a:path w="2395" h="3088" extrusionOk="0">
                  <a:moveTo>
                    <a:pt x="882" y="0"/>
                  </a:moveTo>
                  <a:lnTo>
                    <a:pt x="0" y="1355"/>
                  </a:lnTo>
                  <a:lnTo>
                    <a:pt x="1355" y="1922"/>
                  </a:lnTo>
                  <a:cubicBezTo>
                    <a:pt x="1450" y="1953"/>
                    <a:pt x="1544" y="2111"/>
                    <a:pt x="1544" y="2237"/>
                  </a:cubicBezTo>
                  <a:lnTo>
                    <a:pt x="1544" y="3088"/>
                  </a:lnTo>
                  <a:lnTo>
                    <a:pt x="2395" y="1733"/>
                  </a:lnTo>
                  <a:lnTo>
                    <a:pt x="1071" y="1166"/>
                  </a:lnTo>
                  <a:cubicBezTo>
                    <a:pt x="945" y="1134"/>
                    <a:pt x="882" y="1008"/>
                    <a:pt x="882" y="851"/>
                  </a:cubicBezTo>
                  <a:lnTo>
                    <a:pt x="8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6" name="Google Shape;9134;p50">
              <a:extLst>
                <a:ext uri="{FF2B5EF4-FFF2-40B4-BE49-F238E27FC236}">
                  <a16:creationId xmlns:a16="http://schemas.microsoft.com/office/drawing/2014/main" id="{55E1AFE3-20CA-7148-814E-D09CC8A35E66}"/>
                </a:ext>
              </a:extLst>
            </p:cNvPr>
            <p:cNvSpPr/>
            <p:nvPr/>
          </p:nvSpPr>
          <p:spPr>
            <a:xfrm>
              <a:off x="-1078000" y="3809325"/>
              <a:ext cx="85075" cy="67750"/>
            </a:xfrm>
            <a:custGeom>
              <a:avLst/>
              <a:gdLst/>
              <a:ahLst/>
              <a:cxnLst/>
              <a:rect l="l" t="t" r="r" b="b"/>
              <a:pathLst>
                <a:path w="3403" h="2710" extrusionOk="0">
                  <a:moveTo>
                    <a:pt x="0" y="1"/>
                  </a:moveTo>
                  <a:lnTo>
                    <a:pt x="0" y="662"/>
                  </a:lnTo>
                  <a:lnTo>
                    <a:pt x="1008" y="662"/>
                  </a:lnTo>
                  <a:cubicBezTo>
                    <a:pt x="1449" y="662"/>
                    <a:pt x="1481" y="1324"/>
                    <a:pt x="1008" y="1324"/>
                  </a:cubicBezTo>
                  <a:lnTo>
                    <a:pt x="0" y="1324"/>
                  </a:lnTo>
                  <a:lnTo>
                    <a:pt x="0" y="1670"/>
                  </a:lnTo>
                  <a:cubicBezTo>
                    <a:pt x="0" y="2237"/>
                    <a:pt x="473" y="2710"/>
                    <a:pt x="1008" y="2710"/>
                  </a:cubicBezTo>
                  <a:lnTo>
                    <a:pt x="2395" y="2710"/>
                  </a:lnTo>
                  <a:cubicBezTo>
                    <a:pt x="2962" y="2710"/>
                    <a:pt x="3403" y="2237"/>
                    <a:pt x="3403" y="1670"/>
                  </a:cubicBezTo>
                  <a:lnTo>
                    <a:pt x="3403" y="1324"/>
                  </a:lnTo>
                  <a:lnTo>
                    <a:pt x="2395" y="1324"/>
                  </a:lnTo>
                  <a:cubicBezTo>
                    <a:pt x="1954" y="1324"/>
                    <a:pt x="1922" y="662"/>
                    <a:pt x="2395" y="662"/>
                  </a:cubicBezTo>
                  <a:lnTo>
                    <a:pt x="3403" y="662"/>
                  </a:lnTo>
                  <a:lnTo>
                    <a:pt x="34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7" name="Google Shape;9135;p50">
              <a:extLst>
                <a:ext uri="{FF2B5EF4-FFF2-40B4-BE49-F238E27FC236}">
                  <a16:creationId xmlns:a16="http://schemas.microsoft.com/office/drawing/2014/main" id="{3AA057F6-F054-CC49-8DE1-EF8FCE945CD7}"/>
                </a:ext>
              </a:extLst>
            </p:cNvPr>
            <p:cNvSpPr/>
            <p:nvPr/>
          </p:nvSpPr>
          <p:spPr>
            <a:xfrm>
              <a:off x="-1135500" y="3586525"/>
              <a:ext cx="193775" cy="204700"/>
            </a:xfrm>
            <a:custGeom>
              <a:avLst/>
              <a:gdLst/>
              <a:ahLst/>
              <a:cxnLst/>
              <a:rect l="l" t="t" r="r" b="b"/>
              <a:pathLst>
                <a:path w="7751" h="8188" extrusionOk="0">
                  <a:moveTo>
                    <a:pt x="4023" y="1424"/>
                  </a:moveTo>
                  <a:cubicBezTo>
                    <a:pt x="4201" y="1424"/>
                    <a:pt x="4380" y="1561"/>
                    <a:pt x="4380" y="1761"/>
                  </a:cubicBezTo>
                  <a:lnTo>
                    <a:pt x="4380" y="3588"/>
                  </a:lnTo>
                  <a:lnTo>
                    <a:pt x="5892" y="4124"/>
                  </a:lnTo>
                  <a:cubicBezTo>
                    <a:pt x="5955" y="4187"/>
                    <a:pt x="6049" y="4250"/>
                    <a:pt x="6081" y="4344"/>
                  </a:cubicBezTo>
                  <a:cubicBezTo>
                    <a:pt x="6081" y="4407"/>
                    <a:pt x="6081" y="4533"/>
                    <a:pt x="5986" y="4628"/>
                  </a:cubicBezTo>
                  <a:lnTo>
                    <a:pt x="4285" y="7369"/>
                  </a:lnTo>
                  <a:cubicBezTo>
                    <a:pt x="4222" y="7495"/>
                    <a:pt x="4127" y="7526"/>
                    <a:pt x="4033" y="7526"/>
                  </a:cubicBezTo>
                  <a:lnTo>
                    <a:pt x="3938" y="7526"/>
                  </a:lnTo>
                  <a:cubicBezTo>
                    <a:pt x="3781" y="7495"/>
                    <a:pt x="3718" y="7369"/>
                    <a:pt x="3718" y="7211"/>
                  </a:cubicBezTo>
                  <a:lnTo>
                    <a:pt x="3718" y="5384"/>
                  </a:lnTo>
                  <a:lnTo>
                    <a:pt x="2206" y="4817"/>
                  </a:lnTo>
                  <a:cubicBezTo>
                    <a:pt x="2143" y="4754"/>
                    <a:pt x="2048" y="4691"/>
                    <a:pt x="2017" y="4596"/>
                  </a:cubicBezTo>
                  <a:cubicBezTo>
                    <a:pt x="1985" y="4533"/>
                    <a:pt x="2017" y="4407"/>
                    <a:pt x="2048" y="4344"/>
                  </a:cubicBezTo>
                  <a:lnTo>
                    <a:pt x="3749" y="1572"/>
                  </a:lnTo>
                  <a:cubicBezTo>
                    <a:pt x="3818" y="1469"/>
                    <a:pt x="3920" y="1424"/>
                    <a:pt x="4023" y="1424"/>
                  </a:cubicBezTo>
                  <a:close/>
                  <a:moveTo>
                    <a:pt x="4019" y="1"/>
                  </a:moveTo>
                  <a:cubicBezTo>
                    <a:pt x="3743" y="1"/>
                    <a:pt x="3463" y="31"/>
                    <a:pt x="3182" y="91"/>
                  </a:cubicBezTo>
                  <a:cubicBezTo>
                    <a:pt x="1733" y="406"/>
                    <a:pt x="567" y="1572"/>
                    <a:pt x="284" y="3084"/>
                  </a:cubicBezTo>
                  <a:cubicBezTo>
                    <a:pt x="0" y="4533"/>
                    <a:pt x="599" y="5479"/>
                    <a:pt x="1040" y="6140"/>
                  </a:cubicBezTo>
                  <a:cubicBezTo>
                    <a:pt x="1922" y="7526"/>
                    <a:pt x="1387" y="7526"/>
                    <a:pt x="1670" y="8188"/>
                  </a:cubicBezTo>
                  <a:lnTo>
                    <a:pt x="6301" y="8188"/>
                  </a:lnTo>
                  <a:cubicBezTo>
                    <a:pt x="6553" y="7526"/>
                    <a:pt x="6018" y="7526"/>
                    <a:pt x="6931" y="6109"/>
                  </a:cubicBezTo>
                  <a:cubicBezTo>
                    <a:pt x="7373" y="5447"/>
                    <a:pt x="7719" y="4817"/>
                    <a:pt x="7719" y="3746"/>
                  </a:cubicBezTo>
                  <a:cubicBezTo>
                    <a:pt x="7751" y="2612"/>
                    <a:pt x="7246" y="1540"/>
                    <a:pt x="6396" y="847"/>
                  </a:cubicBezTo>
                  <a:cubicBezTo>
                    <a:pt x="5726" y="297"/>
                    <a:pt x="4892" y="1"/>
                    <a:pt x="40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38" name="Google Shape;1356;p30">
            <a:extLst>
              <a:ext uri="{FF2B5EF4-FFF2-40B4-BE49-F238E27FC236}">
                <a16:creationId xmlns:a16="http://schemas.microsoft.com/office/drawing/2014/main" id="{07D23B32-6E46-7B43-909A-A3683538E19B}"/>
              </a:ext>
            </a:extLst>
          </p:cNvPr>
          <p:cNvSpPr txBox="1">
            <a:spLocks/>
          </p:cNvSpPr>
          <p:nvPr/>
        </p:nvSpPr>
        <p:spPr>
          <a:xfrm>
            <a:off x="1509741" y="2830297"/>
            <a:ext cx="2063750" cy="31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ctr">
              <a:spcAft>
                <a:spcPts val="1600"/>
              </a:spcAft>
              <a:buFont typeface="Inconsolata"/>
              <a:buNone/>
            </a:pPr>
            <a:r>
              <a:rPr lang="fr-FR">
                <a:solidFill>
                  <a:srgbClr val="191D59"/>
                </a:solidFill>
                <a:latin typeface="Arial" panose="020B0604020202020204" pitchFamily="34" charset="0"/>
                <a:ea typeface="Fjalla One"/>
                <a:cs typeface="Arial" panose="020B0604020202020204" pitchFamily="34" charset="0"/>
                <a:sym typeface="Fjalla One"/>
              </a:rPr>
              <a:t>TITLE</a:t>
            </a:r>
            <a:endParaRPr lang="fr-FR" dirty="0">
              <a:solidFill>
                <a:srgbClr val="191D59"/>
              </a:solidFill>
              <a:latin typeface="Arial" panose="020B0604020202020204" pitchFamily="34" charset="0"/>
              <a:ea typeface="Fjalla One"/>
              <a:cs typeface="Arial" panose="020B0604020202020204" pitchFamily="34" charset="0"/>
              <a:sym typeface="Fjalla One"/>
            </a:endParaRPr>
          </a:p>
        </p:txBody>
      </p:sp>
    </p:spTree>
    <p:extLst>
      <p:ext uri="{BB962C8B-B14F-4D97-AF65-F5344CB8AC3E}">
        <p14:creationId xmlns:p14="http://schemas.microsoft.com/office/powerpoint/2010/main" val="1447145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AC1EDDB-3297-5847-9C2B-6D0F1B431B1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15</a:t>
            </a:fld>
            <a:endParaRPr lang="fr-FR"/>
          </a:p>
        </p:txBody>
      </p:sp>
      <p:sp>
        <p:nvSpPr>
          <p:cNvPr id="21" name="Espace réservé du contenu 20">
            <a:extLst>
              <a:ext uri="{FF2B5EF4-FFF2-40B4-BE49-F238E27FC236}">
                <a16:creationId xmlns:a16="http://schemas.microsoft.com/office/drawing/2014/main" id="{731B6345-E1DF-8F48-9C6F-F84AF3AE037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 5" descr="Une image contenant voiture, camion, train, noir&#10;&#10;Description générée automatiquement">
            <a:extLst>
              <a:ext uri="{FF2B5EF4-FFF2-40B4-BE49-F238E27FC236}">
                <a16:creationId xmlns:a16="http://schemas.microsoft.com/office/drawing/2014/main" id="{B4A4D307-0B4C-0F47-8585-00C7EB508E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6755" r="15734"/>
          <a:stretch/>
        </p:blipFill>
        <p:spPr>
          <a:xfrm>
            <a:off x="5911940" y="1399420"/>
            <a:ext cx="1864800" cy="1911599"/>
          </a:xfrm>
          <a:prstGeom prst="rect">
            <a:avLst/>
          </a:prstGeom>
        </p:spPr>
      </p:pic>
      <p:pic>
        <p:nvPicPr>
          <p:cNvPr id="7" name="Image 6" descr="Une image contenant noir, assis, roue&#10;&#10;Description générée automatiquement">
            <a:extLst>
              <a:ext uri="{FF2B5EF4-FFF2-40B4-BE49-F238E27FC236}">
                <a16:creationId xmlns:a16="http://schemas.microsoft.com/office/drawing/2014/main" id="{EF471139-F359-BB4B-82A2-4FB4A7424A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t="-1053" r="36276" b="-1072"/>
          <a:stretch/>
        </p:blipFill>
        <p:spPr>
          <a:xfrm>
            <a:off x="1626497" y="1358797"/>
            <a:ext cx="1864800" cy="1952222"/>
          </a:xfrm>
          <a:prstGeom prst="rect">
            <a:avLst/>
          </a:prstGeom>
        </p:spPr>
      </p:pic>
      <p:pic>
        <p:nvPicPr>
          <p:cNvPr id="8" name="Image 7" descr="Une image contenant extérieur, eau, chaise, vue&#10;&#10;Description générée automatiquement">
            <a:extLst>
              <a:ext uri="{FF2B5EF4-FFF2-40B4-BE49-F238E27FC236}">
                <a16:creationId xmlns:a16="http://schemas.microsoft.com/office/drawing/2014/main" id="{662E8B95-3723-B34D-90EE-92B84B8C48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</a:blip>
          <a:srcRect l="107" t="18678" r="77594" b="44156"/>
          <a:stretch/>
        </p:blipFill>
        <p:spPr>
          <a:xfrm>
            <a:off x="3777805" y="1379108"/>
            <a:ext cx="1864800" cy="1911599"/>
          </a:xfrm>
          <a:prstGeom prst="rect">
            <a:avLst/>
          </a:prstGeom>
        </p:spPr>
      </p:pic>
      <p:sp>
        <p:nvSpPr>
          <p:cNvPr id="9" name="Google Shape;1321;p29">
            <a:extLst>
              <a:ext uri="{FF2B5EF4-FFF2-40B4-BE49-F238E27FC236}">
                <a16:creationId xmlns:a16="http://schemas.microsoft.com/office/drawing/2014/main" id="{027ABD0F-F6F7-B644-AE14-EB1E5656EB2C}"/>
              </a:ext>
            </a:extLst>
          </p:cNvPr>
          <p:cNvSpPr txBox="1">
            <a:spLocks/>
          </p:cNvSpPr>
          <p:nvPr/>
        </p:nvSpPr>
        <p:spPr>
          <a:xfrm>
            <a:off x="1716046" y="3659950"/>
            <a:ext cx="1685700" cy="95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fr-FR" sz="11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0" name="Google Shape;1327;p29">
            <a:extLst>
              <a:ext uri="{FF2B5EF4-FFF2-40B4-BE49-F238E27FC236}">
                <a16:creationId xmlns:a16="http://schemas.microsoft.com/office/drawing/2014/main" id="{E979CFEA-42A4-D445-BD38-DDE27DBDAE38}"/>
              </a:ext>
            </a:extLst>
          </p:cNvPr>
          <p:cNvSpPr txBox="1">
            <a:spLocks/>
          </p:cNvSpPr>
          <p:nvPr/>
        </p:nvSpPr>
        <p:spPr>
          <a:xfrm>
            <a:off x="1752227" y="1278511"/>
            <a:ext cx="1685700" cy="315300"/>
          </a:xfrm>
          <a:prstGeom prst="rect">
            <a:avLst/>
          </a:prstGeom>
          <a:solidFill>
            <a:srgbClr val="BEC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ctr">
              <a:buFont typeface="Inconsolata"/>
              <a:buNone/>
            </a:pPr>
            <a:r>
              <a:rPr lang="fr-FR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</p:txBody>
      </p:sp>
      <p:sp>
        <p:nvSpPr>
          <p:cNvPr id="11" name="Google Shape;1328;p29">
            <a:extLst>
              <a:ext uri="{FF2B5EF4-FFF2-40B4-BE49-F238E27FC236}">
                <a16:creationId xmlns:a16="http://schemas.microsoft.com/office/drawing/2014/main" id="{DF3E560B-1B6D-3F46-899D-84A693C3E49F}"/>
              </a:ext>
            </a:extLst>
          </p:cNvPr>
          <p:cNvSpPr txBox="1">
            <a:spLocks/>
          </p:cNvSpPr>
          <p:nvPr/>
        </p:nvSpPr>
        <p:spPr>
          <a:xfrm>
            <a:off x="3876866" y="1278500"/>
            <a:ext cx="1685700" cy="315300"/>
          </a:xfrm>
          <a:prstGeom prst="rect">
            <a:avLst/>
          </a:prstGeom>
          <a:solidFill>
            <a:srgbClr val="BEC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ctr">
              <a:buFont typeface="Inconsolata"/>
              <a:buNone/>
            </a:pPr>
            <a:r>
              <a:rPr lang="fr-FR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</p:txBody>
      </p:sp>
      <p:sp>
        <p:nvSpPr>
          <p:cNvPr id="12" name="Google Shape;1329;p29">
            <a:extLst>
              <a:ext uri="{FF2B5EF4-FFF2-40B4-BE49-F238E27FC236}">
                <a16:creationId xmlns:a16="http://schemas.microsoft.com/office/drawing/2014/main" id="{A6569075-1FD4-784E-8F6E-D96D4F9D7980}"/>
              </a:ext>
            </a:extLst>
          </p:cNvPr>
          <p:cNvSpPr txBox="1">
            <a:spLocks/>
          </p:cNvSpPr>
          <p:nvPr/>
        </p:nvSpPr>
        <p:spPr>
          <a:xfrm>
            <a:off x="6001490" y="1278500"/>
            <a:ext cx="1685700" cy="315300"/>
          </a:xfrm>
          <a:prstGeom prst="rect">
            <a:avLst/>
          </a:prstGeom>
          <a:solidFill>
            <a:srgbClr val="BEC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ctr">
              <a:buFont typeface="Inconsolata"/>
              <a:buNone/>
            </a:pPr>
            <a:r>
              <a:rPr lang="fr-FR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</p:txBody>
      </p:sp>
      <p:cxnSp>
        <p:nvCxnSpPr>
          <p:cNvPr id="13" name="Google Shape;1322;p29">
            <a:extLst>
              <a:ext uri="{FF2B5EF4-FFF2-40B4-BE49-F238E27FC236}">
                <a16:creationId xmlns:a16="http://schemas.microsoft.com/office/drawing/2014/main" id="{CE31124F-494E-3244-A80B-9DFB9A049E9B}"/>
              </a:ext>
            </a:extLst>
          </p:cNvPr>
          <p:cNvCxnSpPr/>
          <p:nvPr/>
        </p:nvCxnSpPr>
        <p:spPr>
          <a:xfrm>
            <a:off x="2595077" y="3052151"/>
            <a:ext cx="0" cy="607800"/>
          </a:xfrm>
          <a:prstGeom prst="straightConnector1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4" name="Google Shape;1323;p29">
            <a:extLst>
              <a:ext uri="{FF2B5EF4-FFF2-40B4-BE49-F238E27FC236}">
                <a16:creationId xmlns:a16="http://schemas.microsoft.com/office/drawing/2014/main" id="{AF910B1E-F923-2C48-9E9A-0C0065AC0AE7}"/>
              </a:ext>
            </a:extLst>
          </p:cNvPr>
          <p:cNvCxnSpPr/>
          <p:nvPr/>
        </p:nvCxnSpPr>
        <p:spPr>
          <a:xfrm>
            <a:off x="4719716" y="3052151"/>
            <a:ext cx="0" cy="607800"/>
          </a:xfrm>
          <a:prstGeom prst="straightConnector1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5" name="Google Shape;1324;p29">
            <a:extLst>
              <a:ext uri="{FF2B5EF4-FFF2-40B4-BE49-F238E27FC236}">
                <a16:creationId xmlns:a16="http://schemas.microsoft.com/office/drawing/2014/main" id="{F936AC27-13B8-D94B-BBE6-57B02DEA97AF}"/>
              </a:ext>
            </a:extLst>
          </p:cNvPr>
          <p:cNvCxnSpPr/>
          <p:nvPr/>
        </p:nvCxnSpPr>
        <p:spPr>
          <a:xfrm>
            <a:off x="6844340" y="3052151"/>
            <a:ext cx="0" cy="607800"/>
          </a:xfrm>
          <a:prstGeom prst="straightConnector1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16" name="Google Shape;321;p12">
            <a:extLst>
              <a:ext uri="{FF2B5EF4-FFF2-40B4-BE49-F238E27FC236}">
                <a16:creationId xmlns:a16="http://schemas.microsoft.com/office/drawing/2014/main" id="{33D3E280-D255-CE47-A908-81FB3D0947F3}"/>
              </a:ext>
            </a:extLst>
          </p:cNvPr>
          <p:cNvSpPr/>
          <p:nvPr/>
        </p:nvSpPr>
        <p:spPr>
          <a:xfrm rot="10800000" flipH="1">
            <a:off x="1626497" y="3514439"/>
            <a:ext cx="1864799" cy="1260792"/>
          </a:xfrm>
          <a:prstGeom prst="rect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321;p29">
            <a:extLst>
              <a:ext uri="{FF2B5EF4-FFF2-40B4-BE49-F238E27FC236}">
                <a16:creationId xmlns:a16="http://schemas.microsoft.com/office/drawing/2014/main" id="{1F74EF33-B01E-B943-8BA8-E2A63489C6EB}"/>
              </a:ext>
            </a:extLst>
          </p:cNvPr>
          <p:cNvSpPr txBox="1">
            <a:spLocks/>
          </p:cNvSpPr>
          <p:nvPr/>
        </p:nvSpPr>
        <p:spPr>
          <a:xfrm>
            <a:off x="3867354" y="3659950"/>
            <a:ext cx="1685700" cy="95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fr-FR" sz="11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8" name="Google Shape;321;p12">
            <a:extLst>
              <a:ext uri="{FF2B5EF4-FFF2-40B4-BE49-F238E27FC236}">
                <a16:creationId xmlns:a16="http://schemas.microsoft.com/office/drawing/2014/main" id="{54EBBF13-96B9-4C4C-9503-D65F2DEBCAB7}"/>
              </a:ext>
            </a:extLst>
          </p:cNvPr>
          <p:cNvSpPr/>
          <p:nvPr/>
        </p:nvSpPr>
        <p:spPr>
          <a:xfrm rot="10800000" flipH="1">
            <a:off x="3777805" y="3514439"/>
            <a:ext cx="1864799" cy="1260792"/>
          </a:xfrm>
          <a:prstGeom prst="rect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321;p29">
            <a:extLst>
              <a:ext uri="{FF2B5EF4-FFF2-40B4-BE49-F238E27FC236}">
                <a16:creationId xmlns:a16="http://schemas.microsoft.com/office/drawing/2014/main" id="{F27634AD-B978-BC4F-9D1E-7FD5D6C939F4}"/>
              </a:ext>
            </a:extLst>
          </p:cNvPr>
          <p:cNvSpPr txBox="1">
            <a:spLocks/>
          </p:cNvSpPr>
          <p:nvPr/>
        </p:nvSpPr>
        <p:spPr>
          <a:xfrm>
            <a:off x="6001489" y="3659950"/>
            <a:ext cx="1685700" cy="95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fr-FR" sz="11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20" name="Google Shape;321;p12">
            <a:extLst>
              <a:ext uri="{FF2B5EF4-FFF2-40B4-BE49-F238E27FC236}">
                <a16:creationId xmlns:a16="http://schemas.microsoft.com/office/drawing/2014/main" id="{6EED3EF7-BFDA-1942-8BCA-406AAC3DE73E}"/>
              </a:ext>
            </a:extLst>
          </p:cNvPr>
          <p:cNvSpPr/>
          <p:nvPr/>
        </p:nvSpPr>
        <p:spPr>
          <a:xfrm rot="10800000" flipH="1">
            <a:off x="5911940" y="3514439"/>
            <a:ext cx="1864799" cy="1260792"/>
          </a:xfrm>
          <a:prstGeom prst="rect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6078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4F4656-7C11-914C-A140-735AD4737F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16</a:t>
            </a:fld>
            <a:endParaRPr lang="fr-FR"/>
          </a:p>
        </p:txBody>
      </p:sp>
      <p:sp>
        <p:nvSpPr>
          <p:cNvPr id="35" name="Espace réservé du contenu 34">
            <a:extLst>
              <a:ext uri="{FF2B5EF4-FFF2-40B4-BE49-F238E27FC236}">
                <a16:creationId xmlns:a16="http://schemas.microsoft.com/office/drawing/2014/main" id="{9E64A54C-9D0F-0A4E-96E7-F158B537F2D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Google Shape;323;p12">
            <a:extLst>
              <a:ext uri="{FF2B5EF4-FFF2-40B4-BE49-F238E27FC236}">
                <a16:creationId xmlns:a16="http://schemas.microsoft.com/office/drawing/2014/main" id="{EC2ACD74-966D-614E-BDAE-EE585C0A9610}"/>
              </a:ext>
            </a:extLst>
          </p:cNvPr>
          <p:cNvSpPr/>
          <p:nvPr/>
        </p:nvSpPr>
        <p:spPr>
          <a:xfrm>
            <a:off x="2032375" y="1580050"/>
            <a:ext cx="908400" cy="908400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355;p12">
            <a:extLst>
              <a:ext uri="{FF2B5EF4-FFF2-40B4-BE49-F238E27FC236}">
                <a16:creationId xmlns:a16="http://schemas.microsoft.com/office/drawing/2014/main" id="{84AE4B19-000B-6644-8031-554C312424C0}"/>
              </a:ext>
            </a:extLst>
          </p:cNvPr>
          <p:cNvSpPr/>
          <p:nvPr/>
        </p:nvSpPr>
        <p:spPr>
          <a:xfrm>
            <a:off x="4303575" y="1580050"/>
            <a:ext cx="908400" cy="908400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56;p12">
            <a:extLst>
              <a:ext uri="{FF2B5EF4-FFF2-40B4-BE49-F238E27FC236}">
                <a16:creationId xmlns:a16="http://schemas.microsoft.com/office/drawing/2014/main" id="{3CD8E2EF-9EAA-3541-B4B9-EACE857470EC}"/>
              </a:ext>
            </a:extLst>
          </p:cNvPr>
          <p:cNvSpPr/>
          <p:nvPr/>
        </p:nvSpPr>
        <p:spPr>
          <a:xfrm>
            <a:off x="6574775" y="1580050"/>
            <a:ext cx="908400" cy="908400"/>
          </a:xfrm>
          <a:prstGeom prst="rect">
            <a:avLst/>
          </a:prstGeom>
          <a:solidFill>
            <a:srgbClr val="FF7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1376;p32">
            <a:extLst>
              <a:ext uri="{FF2B5EF4-FFF2-40B4-BE49-F238E27FC236}">
                <a16:creationId xmlns:a16="http://schemas.microsoft.com/office/drawing/2014/main" id="{BDA2AA76-4B62-634B-88AC-8144179F6F57}"/>
              </a:ext>
            </a:extLst>
          </p:cNvPr>
          <p:cNvSpPr txBox="1">
            <a:spLocks/>
          </p:cNvSpPr>
          <p:nvPr/>
        </p:nvSpPr>
        <p:spPr>
          <a:xfrm>
            <a:off x="1636950" y="3339766"/>
            <a:ext cx="1685925" cy="909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Font typeface="Inconsolata"/>
              <a:buNone/>
            </a:pPr>
            <a:r>
              <a:rPr lang="fr-FR" sz="11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0" name="Google Shape;1378;p32">
            <a:extLst>
              <a:ext uri="{FF2B5EF4-FFF2-40B4-BE49-F238E27FC236}">
                <a16:creationId xmlns:a16="http://schemas.microsoft.com/office/drawing/2014/main" id="{9A6E7E59-294A-9E44-A476-952D492376D4}"/>
              </a:ext>
            </a:extLst>
          </p:cNvPr>
          <p:cNvSpPr txBox="1">
            <a:spLocks/>
          </p:cNvSpPr>
          <p:nvPr/>
        </p:nvSpPr>
        <p:spPr>
          <a:xfrm>
            <a:off x="6185599" y="3335802"/>
            <a:ext cx="1685925" cy="909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Font typeface="Inconsolata"/>
              <a:buNone/>
            </a:pPr>
            <a:r>
              <a:rPr lang="fr-FR" sz="11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sp>
        <p:nvSpPr>
          <p:cNvPr id="11" name="Google Shape;319;p12">
            <a:extLst>
              <a:ext uri="{FF2B5EF4-FFF2-40B4-BE49-F238E27FC236}">
                <a16:creationId xmlns:a16="http://schemas.microsoft.com/office/drawing/2014/main" id="{BB14CCD7-BFC8-DD46-9072-71FA424B0F21}"/>
              </a:ext>
            </a:extLst>
          </p:cNvPr>
          <p:cNvSpPr/>
          <p:nvPr/>
        </p:nvSpPr>
        <p:spPr>
          <a:xfrm rot="10800000" flipH="1">
            <a:off x="3780975" y="2781525"/>
            <a:ext cx="1953600" cy="1987800"/>
          </a:xfrm>
          <a:prstGeom prst="rect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20;p12">
            <a:extLst>
              <a:ext uri="{FF2B5EF4-FFF2-40B4-BE49-F238E27FC236}">
                <a16:creationId xmlns:a16="http://schemas.microsoft.com/office/drawing/2014/main" id="{F8AA3FB9-89D5-1440-9A97-9D4A423D1153}"/>
              </a:ext>
            </a:extLst>
          </p:cNvPr>
          <p:cNvSpPr/>
          <p:nvPr/>
        </p:nvSpPr>
        <p:spPr>
          <a:xfrm rot="10800000" flipH="1">
            <a:off x="6052175" y="2781525"/>
            <a:ext cx="1953600" cy="1987800"/>
          </a:xfrm>
          <a:prstGeom prst="rect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21;p12">
            <a:extLst>
              <a:ext uri="{FF2B5EF4-FFF2-40B4-BE49-F238E27FC236}">
                <a16:creationId xmlns:a16="http://schemas.microsoft.com/office/drawing/2014/main" id="{5B43ACA2-5790-C74D-8F4E-FB2063ECE916}"/>
              </a:ext>
            </a:extLst>
          </p:cNvPr>
          <p:cNvSpPr/>
          <p:nvPr/>
        </p:nvSpPr>
        <p:spPr>
          <a:xfrm rot="10800000" flipH="1">
            <a:off x="1509775" y="2781525"/>
            <a:ext cx="1953600" cy="1987800"/>
          </a:xfrm>
          <a:prstGeom prst="rect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" name="Google Shape;322;p12">
            <a:extLst>
              <a:ext uri="{FF2B5EF4-FFF2-40B4-BE49-F238E27FC236}">
                <a16:creationId xmlns:a16="http://schemas.microsoft.com/office/drawing/2014/main" id="{3676EF98-4E26-704D-AB48-267373DE2CC7}"/>
              </a:ext>
            </a:extLst>
          </p:cNvPr>
          <p:cNvCxnSpPr/>
          <p:nvPr/>
        </p:nvCxnSpPr>
        <p:spPr>
          <a:xfrm>
            <a:off x="2486575" y="2488450"/>
            <a:ext cx="0" cy="536400"/>
          </a:xfrm>
          <a:prstGeom prst="straightConnector1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5" name="Google Shape;324;p12">
            <a:extLst>
              <a:ext uri="{FF2B5EF4-FFF2-40B4-BE49-F238E27FC236}">
                <a16:creationId xmlns:a16="http://schemas.microsoft.com/office/drawing/2014/main" id="{18899B98-2563-0F4A-B6C0-0D4C55E83D7F}"/>
              </a:ext>
            </a:extLst>
          </p:cNvPr>
          <p:cNvCxnSpPr/>
          <p:nvPr/>
        </p:nvCxnSpPr>
        <p:spPr>
          <a:xfrm>
            <a:off x="4757775" y="2488450"/>
            <a:ext cx="0" cy="536400"/>
          </a:xfrm>
          <a:prstGeom prst="straightConnector1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6" name="Google Shape;325;p12">
            <a:extLst>
              <a:ext uri="{FF2B5EF4-FFF2-40B4-BE49-F238E27FC236}">
                <a16:creationId xmlns:a16="http://schemas.microsoft.com/office/drawing/2014/main" id="{D2BEA451-A4BA-E14F-94F5-EFE639DB307C}"/>
              </a:ext>
            </a:extLst>
          </p:cNvPr>
          <p:cNvCxnSpPr/>
          <p:nvPr/>
        </p:nvCxnSpPr>
        <p:spPr>
          <a:xfrm>
            <a:off x="7028975" y="2488450"/>
            <a:ext cx="0" cy="536400"/>
          </a:xfrm>
          <a:prstGeom prst="straightConnector1">
            <a:avLst/>
          </a:prstGeom>
          <a:noFill/>
          <a:ln w="19050" cap="flat" cmpd="sng">
            <a:solidFill>
              <a:srgbClr val="191D59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17" name="Google Shape;1376;p32">
            <a:extLst>
              <a:ext uri="{FF2B5EF4-FFF2-40B4-BE49-F238E27FC236}">
                <a16:creationId xmlns:a16="http://schemas.microsoft.com/office/drawing/2014/main" id="{BCFC46E4-1826-3342-B96E-057625E4209B}"/>
              </a:ext>
            </a:extLst>
          </p:cNvPr>
          <p:cNvSpPr txBox="1">
            <a:spLocks/>
          </p:cNvSpPr>
          <p:nvPr/>
        </p:nvSpPr>
        <p:spPr>
          <a:xfrm>
            <a:off x="3914783" y="3339766"/>
            <a:ext cx="1685925" cy="909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●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consolata"/>
              <a:buChar char="○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Inconsolata"/>
              <a:buChar char="■"/>
              <a:defRPr sz="1200" b="0" i="0" u="none" strike="noStrike" cap="none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lvl="0" indent="0" algn="just">
              <a:buClr>
                <a:schemeClr val="dk1"/>
              </a:buClr>
              <a:buSzPts val="1100"/>
              <a:buNone/>
            </a:pPr>
            <a:r>
              <a:rPr lang="fr-FR" sz="1100" dirty="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grpSp>
        <p:nvGrpSpPr>
          <p:cNvPr id="18" name="Google Shape;6733;p44">
            <a:extLst>
              <a:ext uri="{FF2B5EF4-FFF2-40B4-BE49-F238E27FC236}">
                <a16:creationId xmlns:a16="http://schemas.microsoft.com/office/drawing/2014/main" id="{248D7FAD-FE03-094C-B212-918D3A1549D6}"/>
              </a:ext>
            </a:extLst>
          </p:cNvPr>
          <p:cNvGrpSpPr/>
          <p:nvPr/>
        </p:nvGrpSpPr>
        <p:grpSpPr>
          <a:xfrm>
            <a:off x="4611433" y="1856736"/>
            <a:ext cx="292624" cy="332705"/>
            <a:chOff x="-49378250" y="3920375"/>
            <a:chExt cx="264650" cy="300900"/>
          </a:xfrm>
          <a:solidFill>
            <a:srgbClr val="191D59"/>
          </a:solidFill>
        </p:grpSpPr>
        <p:sp>
          <p:nvSpPr>
            <p:cNvPr id="19" name="Google Shape;6734;p44">
              <a:extLst>
                <a:ext uri="{FF2B5EF4-FFF2-40B4-BE49-F238E27FC236}">
                  <a16:creationId xmlns:a16="http://schemas.microsoft.com/office/drawing/2014/main" id="{A1C3ABCE-9CD4-0E40-804A-8E02C8136737}"/>
                </a:ext>
              </a:extLst>
            </p:cNvPr>
            <p:cNvSpPr/>
            <p:nvPr/>
          </p:nvSpPr>
          <p:spPr>
            <a:xfrm>
              <a:off x="-49272725" y="4185025"/>
              <a:ext cx="70925" cy="35475"/>
            </a:xfrm>
            <a:custGeom>
              <a:avLst/>
              <a:gdLst/>
              <a:ahLst/>
              <a:cxnLst/>
              <a:rect l="l" t="t" r="r" b="b"/>
              <a:pathLst>
                <a:path w="2837" h="1419" extrusionOk="0">
                  <a:moveTo>
                    <a:pt x="32" y="0"/>
                  </a:moveTo>
                  <a:lnTo>
                    <a:pt x="32" y="378"/>
                  </a:lnTo>
                  <a:lnTo>
                    <a:pt x="1" y="378"/>
                  </a:lnTo>
                  <a:cubicBezTo>
                    <a:pt x="1" y="945"/>
                    <a:pt x="473" y="1418"/>
                    <a:pt x="1040" y="1418"/>
                  </a:cubicBezTo>
                  <a:lnTo>
                    <a:pt x="1765" y="1418"/>
                  </a:lnTo>
                  <a:cubicBezTo>
                    <a:pt x="2364" y="1418"/>
                    <a:pt x="2836" y="945"/>
                    <a:pt x="2836" y="378"/>
                  </a:cubicBezTo>
                  <a:lnTo>
                    <a:pt x="28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0" name="Google Shape;6735;p44">
              <a:extLst>
                <a:ext uri="{FF2B5EF4-FFF2-40B4-BE49-F238E27FC236}">
                  <a16:creationId xmlns:a16="http://schemas.microsoft.com/office/drawing/2014/main" id="{11FE37AA-84E3-144F-82A1-D700B4A2EA26}"/>
                </a:ext>
              </a:extLst>
            </p:cNvPr>
            <p:cNvSpPr/>
            <p:nvPr/>
          </p:nvSpPr>
          <p:spPr>
            <a:xfrm>
              <a:off x="-49378250" y="3920375"/>
              <a:ext cx="87425" cy="300900"/>
            </a:xfrm>
            <a:custGeom>
              <a:avLst/>
              <a:gdLst/>
              <a:ahLst/>
              <a:cxnLst/>
              <a:rect l="l" t="t" r="r" b="b"/>
              <a:pathLst>
                <a:path w="3497" h="1203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1764" y="1418"/>
                  </a:lnTo>
                  <a:cubicBezTo>
                    <a:pt x="1953" y="1418"/>
                    <a:pt x="2111" y="1576"/>
                    <a:pt x="2111" y="1765"/>
                  </a:cubicBezTo>
                  <a:cubicBezTo>
                    <a:pt x="2111" y="1954"/>
                    <a:pt x="1953" y="2112"/>
                    <a:pt x="1764" y="2112"/>
                  </a:cubicBezTo>
                  <a:lnTo>
                    <a:pt x="0" y="2112"/>
                  </a:lnTo>
                  <a:lnTo>
                    <a:pt x="0" y="2836"/>
                  </a:lnTo>
                  <a:lnTo>
                    <a:pt x="1071" y="2836"/>
                  </a:lnTo>
                  <a:cubicBezTo>
                    <a:pt x="1260" y="2836"/>
                    <a:pt x="1418" y="2994"/>
                    <a:pt x="1418" y="3183"/>
                  </a:cubicBezTo>
                  <a:cubicBezTo>
                    <a:pt x="1418" y="3372"/>
                    <a:pt x="1260" y="3529"/>
                    <a:pt x="1071" y="3529"/>
                  </a:cubicBezTo>
                  <a:lnTo>
                    <a:pt x="0" y="3529"/>
                  </a:lnTo>
                  <a:lnTo>
                    <a:pt x="0" y="4254"/>
                  </a:lnTo>
                  <a:lnTo>
                    <a:pt x="1764" y="4254"/>
                  </a:lnTo>
                  <a:cubicBezTo>
                    <a:pt x="1953" y="4254"/>
                    <a:pt x="2111" y="4411"/>
                    <a:pt x="2111" y="4600"/>
                  </a:cubicBezTo>
                  <a:cubicBezTo>
                    <a:pt x="2111" y="4789"/>
                    <a:pt x="1953" y="4947"/>
                    <a:pt x="1764" y="4947"/>
                  </a:cubicBezTo>
                  <a:lnTo>
                    <a:pt x="0" y="4947"/>
                  </a:lnTo>
                  <a:lnTo>
                    <a:pt x="0" y="5672"/>
                  </a:lnTo>
                  <a:lnTo>
                    <a:pt x="1071" y="5672"/>
                  </a:lnTo>
                  <a:cubicBezTo>
                    <a:pt x="1260" y="5672"/>
                    <a:pt x="1418" y="5829"/>
                    <a:pt x="1418" y="6018"/>
                  </a:cubicBezTo>
                  <a:cubicBezTo>
                    <a:pt x="1418" y="6207"/>
                    <a:pt x="1260" y="6365"/>
                    <a:pt x="1071" y="6365"/>
                  </a:cubicBezTo>
                  <a:lnTo>
                    <a:pt x="0" y="6365"/>
                  </a:lnTo>
                  <a:lnTo>
                    <a:pt x="0" y="7089"/>
                  </a:lnTo>
                  <a:lnTo>
                    <a:pt x="1764" y="7089"/>
                  </a:lnTo>
                  <a:cubicBezTo>
                    <a:pt x="1953" y="7089"/>
                    <a:pt x="2111" y="7247"/>
                    <a:pt x="2111" y="7436"/>
                  </a:cubicBezTo>
                  <a:cubicBezTo>
                    <a:pt x="2111" y="7625"/>
                    <a:pt x="1953" y="7782"/>
                    <a:pt x="1764" y="7782"/>
                  </a:cubicBezTo>
                  <a:lnTo>
                    <a:pt x="0" y="7782"/>
                  </a:lnTo>
                  <a:lnTo>
                    <a:pt x="0" y="8507"/>
                  </a:lnTo>
                  <a:lnTo>
                    <a:pt x="1071" y="8507"/>
                  </a:lnTo>
                  <a:cubicBezTo>
                    <a:pt x="1260" y="8507"/>
                    <a:pt x="1418" y="8665"/>
                    <a:pt x="1418" y="8854"/>
                  </a:cubicBezTo>
                  <a:cubicBezTo>
                    <a:pt x="1418" y="9043"/>
                    <a:pt x="1260" y="9200"/>
                    <a:pt x="1071" y="9200"/>
                  </a:cubicBezTo>
                  <a:lnTo>
                    <a:pt x="0" y="9200"/>
                  </a:lnTo>
                  <a:lnTo>
                    <a:pt x="0" y="9925"/>
                  </a:lnTo>
                  <a:lnTo>
                    <a:pt x="1764" y="9925"/>
                  </a:lnTo>
                  <a:cubicBezTo>
                    <a:pt x="1953" y="9925"/>
                    <a:pt x="2111" y="10082"/>
                    <a:pt x="2111" y="10271"/>
                  </a:cubicBezTo>
                  <a:cubicBezTo>
                    <a:pt x="2111" y="10460"/>
                    <a:pt x="1953" y="10618"/>
                    <a:pt x="1764" y="10618"/>
                  </a:cubicBezTo>
                  <a:lnTo>
                    <a:pt x="0" y="10618"/>
                  </a:lnTo>
                  <a:lnTo>
                    <a:pt x="0" y="11689"/>
                  </a:lnTo>
                  <a:cubicBezTo>
                    <a:pt x="0" y="11878"/>
                    <a:pt x="158" y="12036"/>
                    <a:pt x="347" y="12036"/>
                  </a:cubicBezTo>
                  <a:lnTo>
                    <a:pt x="3151" y="12036"/>
                  </a:lnTo>
                  <a:cubicBezTo>
                    <a:pt x="3340" y="12036"/>
                    <a:pt x="3497" y="11878"/>
                    <a:pt x="3497" y="11689"/>
                  </a:cubicBezTo>
                  <a:lnTo>
                    <a:pt x="3497" y="379"/>
                  </a:lnTo>
                  <a:cubicBezTo>
                    <a:pt x="3497" y="158"/>
                    <a:pt x="3340" y="1"/>
                    <a:pt x="3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1" name="Google Shape;6736;p44">
              <a:extLst>
                <a:ext uri="{FF2B5EF4-FFF2-40B4-BE49-F238E27FC236}">
                  <a16:creationId xmlns:a16="http://schemas.microsoft.com/office/drawing/2014/main" id="{85EE253C-20DB-5542-A85B-D99A9883A3AE}"/>
                </a:ext>
              </a:extLst>
            </p:cNvPr>
            <p:cNvSpPr/>
            <p:nvPr/>
          </p:nvSpPr>
          <p:spPr>
            <a:xfrm>
              <a:off x="-49185300" y="3920375"/>
              <a:ext cx="71700" cy="87450"/>
            </a:xfrm>
            <a:custGeom>
              <a:avLst/>
              <a:gdLst/>
              <a:ahLst/>
              <a:cxnLst/>
              <a:rect l="l" t="t" r="r" b="b"/>
              <a:pathLst>
                <a:path w="2868" h="3498" extrusionOk="0">
                  <a:moveTo>
                    <a:pt x="2490" y="1"/>
                  </a:moveTo>
                  <a:cubicBezTo>
                    <a:pt x="1765" y="1"/>
                    <a:pt x="1229" y="32"/>
                    <a:pt x="631" y="631"/>
                  </a:cubicBezTo>
                  <a:cubicBezTo>
                    <a:pt x="253" y="1040"/>
                    <a:pt x="1" y="1576"/>
                    <a:pt x="1" y="2143"/>
                  </a:cubicBezTo>
                  <a:cubicBezTo>
                    <a:pt x="1" y="2868"/>
                    <a:pt x="631" y="3498"/>
                    <a:pt x="1418" y="3498"/>
                  </a:cubicBezTo>
                  <a:cubicBezTo>
                    <a:pt x="2017" y="3498"/>
                    <a:pt x="2553" y="3120"/>
                    <a:pt x="2742" y="2553"/>
                  </a:cubicBezTo>
                  <a:cubicBezTo>
                    <a:pt x="2868" y="2238"/>
                    <a:pt x="2805" y="1923"/>
                    <a:pt x="2616" y="1702"/>
                  </a:cubicBezTo>
                  <a:cubicBezTo>
                    <a:pt x="2395" y="1450"/>
                    <a:pt x="2269" y="1135"/>
                    <a:pt x="2742" y="568"/>
                  </a:cubicBezTo>
                  <a:cubicBezTo>
                    <a:pt x="2836" y="442"/>
                    <a:pt x="2868" y="316"/>
                    <a:pt x="2805" y="190"/>
                  </a:cubicBezTo>
                  <a:cubicBezTo>
                    <a:pt x="2742" y="95"/>
                    <a:pt x="2616" y="1"/>
                    <a:pt x="24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2" name="Google Shape;6737;p44">
              <a:extLst>
                <a:ext uri="{FF2B5EF4-FFF2-40B4-BE49-F238E27FC236}">
                  <a16:creationId xmlns:a16="http://schemas.microsoft.com/office/drawing/2014/main" id="{9388076F-5107-CD4E-AE21-C775C45BC5C6}"/>
                </a:ext>
              </a:extLst>
            </p:cNvPr>
            <p:cNvSpPr/>
            <p:nvPr/>
          </p:nvSpPr>
          <p:spPr>
            <a:xfrm>
              <a:off x="-49182150" y="4019625"/>
              <a:ext cx="64625" cy="42550"/>
            </a:xfrm>
            <a:custGeom>
              <a:avLst/>
              <a:gdLst/>
              <a:ahLst/>
              <a:cxnLst/>
              <a:rect l="l" t="t" r="r" b="b"/>
              <a:pathLst>
                <a:path w="2585" h="1702" extrusionOk="0">
                  <a:moveTo>
                    <a:pt x="316" y="0"/>
                  </a:moveTo>
                  <a:cubicBezTo>
                    <a:pt x="158" y="473"/>
                    <a:pt x="32" y="1103"/>
                    <a:pt x="1" y="1702"/>
                  </a:cubicBezTo>
                  <a:lnTo>
                    <a:pt x="2584" y="1702"/>
                  </a:lnTo>
                  <a:cubicBezTo>
                    <a:pt x="2521" y="1103"/>
                    <a:pt x="2427" y="504"/>
                    <a:pt x="2269" y="0"/>
                  </a:cubicBezTo>
                  <a:cubicBezTo>
                    <a:pt x="1954" y="158"/>
                    <a:pt x="1639" y="252"/>
                    <a:pt x="1292" y="252"/>
                  </a:cubicBezTo>
                  <a:cubicBezTo>
                    <a:pt x="946" y="252"/>
                    <a:pt x="631" y="158"/>
                    <a:pt x="3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3" name="Google Shape;6738;p44">
              <a:extLst>
                <a:ext uri="{FF2B5EF4-FFF2-40B4-BE49-F238E27FC236}">
                  <a16:creationId xmlns:a16="http://schemas.microsoft.com/office/drawing/2014/main" id="{BD7D66DE-E1F9-0D46-B10E-14480D255C9E}"/>
                </a:ext>
              </a:extLst>
            </p:cNvPr>
            <p:cNvSpPr/>
            <p:nvPr/>
          </p:nvSpPr>
          <p:spPr>
            <a:xfrm>
              <a:off x="-49185300" y="4078700"/>
              <a:ext cx="70925" cy="141800"/>
            </a:xfrm>
            <a:custGeom>
              <a:avLst/>
              <a:gdLst/>
              <a:ahLst/>
              <a:cxnLst/>
              <a:rect l="l" t="t" r="r" b="b"/>
              <a:pathLst>
                <a:path w="2837" h="5672" extrusionOk="0">
                  <a:moveTo>
                    <a:pt x="32" y="0"/>
                  </a:moveTo>
                  <a:cubicBezTo>
                    <a:pt x="1" y="378"/>
                    <a:pt x="1" y="756"/>
                    <a:pt x="1" y="1071"/>
                  </a:cubicBezTo>
                  <a:cubicBezTo>
                    <a:pt x="1" y="2773"/>
                    <a:pt x="316" y="5671"/>
                    <a:pt x="1418" y="5671"/>
                  </a:cubicBezTo>
                  <a:cubicBezTo>
                    <a:pt x="2521" y="5671"/>
                    <a:pt x="2836" y="2804"/>
                    <a:pt x="2836" y="1071"/>
                  </a:cubicBezTo>
                  <a:cubicBezTo>
                    <a:pt x="2805" y="756"/>
                    <a:pt x="2805" y="410"/>
                    <a:pt x="27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4" name="Google Shape;6739;p44">
              <a:extLst>
                <a:ext uri="{FF2B5EF4-FFF2-40B4-BE49-F238E27FC236}">
                  <a16:creationId xmlns:a16="http://schemas.microsoft.com/office/drawing/2014/main" id="{C4539A1F-D6A7-1441-89CE-A8F6909654E6}"/>
                </a:ext>
              </a:extLst>
            </p:cNvPr>
            <p:cNvSpPr/>
            <p:nvPr/>
          </p:nvSpPr>
          <p:spPr>
            <a:xfrm>
              <a:off x="-49271150" y="3920375"/>
              <a:ext cx="65400" cy="70125"/>
            </a:xfrm>
            <a:custGeom>
              <a:avLst/>
              <a:gdLst/>
              <a:ahLst/>
              <a:cxnLst/>
              <a:rect l="l" t="t" r="r" b="b"/>
              <a:pathLst>
                <a:path w="2616" h="2805" extrusionOk="0">
                  <a:moveTo>
                    <a:pt x="1324" y="1"/>
                  </a:moveTo>
                  <a:cubicBezTo>
                    <a:pt x="1182" y="1"/>
                    <a:pt x="1040" y="64"/>
                    <a:pt x="977" y="190"/>
                  </a:cubicBezTo>
                  <a:lnTo>
                    <a:pt x="1" y="2805"/>
                  </a:lnTo>
                  <a:lnTo>
                    <a:pt x="2616" y="2805"/>
                  </a:lnTo>
                  <a:lnTo>
                    <a:pt x="1670" y="190"/>
                  </a:lnTo>
                  <a:cubicBezTo>
                    <a:pt x="1607" y="64"/>
                    <a:pt x="1466" y="1"/>
                    <a:pt x="13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5" name="Google Shape;6740;p44">
              <a:extLst>
                <a:ext uri="{FF2B5EF4-FFF2-40B4-BE49-F238E27FC236}">
                  <a16:creationId xmlns:a16="http://schemas.microsoft.com/office/drawing/2014/main" id="{75EB89AD-CB5D-FF45-BFBA-504977397AD8}"/>
                </a:ext>
              </a:extLst>
            </p:cNvPr>
            <p:cNvSpPr/>
            <p:nvPr/>
          </p:nvSpPr>
          <p:spPr>
            <a:xfrm>
              <a:off x="-49272725" y="4007800"/>
              <a:ext cx="70125" cy="159925"/>
            </a:xfrm>
            <a:custGeom>
              <a:avLst/>
              <a:gdLst/>
              <a:ahLst/>
              <a:cxnLst/>
              <a:rect l="l" t="t" r="r" b="b"/>
              <a:pathLst>
                <a:path w="2805" h="6397" extrusionOk="0">
                  <a:moveTo>
                    <a:pt x="1" y="1"/>
                  </a:moveTo>
                  <a:lnTo>
                    <a:pt x="1" y="6396"/>
                  </a:lnTo>
                  <a:lnTo>
                    <a:pt x="2805" y="6396"/>
                  </a:lnTo>
                  <a:lnTo>
                    <a:pt x="28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26" name="Google Shape;6781;p44">
            <a:extLst>
              <a:ext uri="{FF2B5EF4-FFF2-40B4-BE49-F238E27FC236}">
                <a16:creationId xmlns:a16="http://schemas.microsoft.com/office/drawing/2014/main" id="{3B3F1387-56B3-E543-98DD-87346297DC09}"/>
              </a:ext>
            </a:extLst>
          </p:cNvPr>
          <p:cNvGrpSpPr/>
          <p:nvPr/>
        </p:nvGrpSpPr>
        <p:grpSpPr>
          <a:xfrm>
            <a:off x="6862208" y="1842369"/>
            <a:ext cx="332705" cy="332705"/>
            <a:chOff x="-44512325" y="3176075"/>
            <a:chExt cx="300900" cy="300900"/>
          </a:xfrm>
          <a:solidFill>
            <a:srgbClr val="191D59"/>
          </a:solidFill>
        </p:grpSpPr>
        <p:sp>
          <p:nvSpPr>
            <p:cNvPr id="27" name="Google Shape;6782;p44">
              <a:extLst>
                <a:ext uri="{FF2B5EF4-FFF2-40B4-BE49-F238E27FC236}">
                  <a16:creationId xmlns:a16="http://schemas.microsoft.com/office/drawing/2014/main" id="{B5974603-CEF3-B847-B796-E1DF3484A433}"/>
                </a:ext>
              </a:extLst>
            </p:cNvPr>
            <p:cNvSpPr/>
            <p:nvPr/>
          </p:nvSpPr>
          <p:spPr>
            <a:xfrm>
              <a:off x="-44512325" y="317607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3246" y="2868"/>
                  </a:moveTo>
                  <a:cubicBezTo>
                    <a:pt x="3435" y="2868"/>
                    <a:pt x="3592" y="3025"/>
                    <a:pt x="3592" y="3246"/>
                  </a:cubicBezTo>
                  <a:cubicBezTo>
                    <a:pt x="3592" y="3435"/>
                    <a:pt x="3435" y="3592"/>
                    <a:pt x="3246" y="3592"/>
                  </a:cubicBezTo>
                  <a:cubicBezTo>
                    <a:pt x="3057" y="3592"/>
                    <a:pt x="2899" y="3435"/>
                    <a:pt x="2899" y="3246"/>
                  </a:cubicBezTo>
                  <a:cubicBezTo>
                    <a:pt x="2899" y="3025"/>
                    <a:pt x="3057" y="2868"/>
                    <a:pt x="3246" y="2868"/>
                  </a:cubicBezTo>
                  <a:close/>
                  <a:moveTo>
                    <a:pt x="8854" y="2868"/>
                  </a:moveTo>
                  <a:cubicBezTo>
                    <a:pt x="9043" y="2868"/>
                    <a:pt x="9200" y="3025"/>
                    <a:pt x="9200" y="3246"/>
                  </a:cubicBezTo>
                  <a:cubicBezTo>
                    <a:pt x="9200" y="3435"/>
                    <a:pt x="9043" y="3592"/>
                    <a:pt x="8854" y="3592"/>
                  </a:cubicBezTo>
                  <a:cubicBezTo>
                    <a:pt x="8665" y="3592"/>
                    <a:pt x="8507" y="3435"/>
                    <a:pt x="8507" y="3246"/>
                  </a:cubicBezTo>
                  <a:cubicBezTo>
                    <a:pt x="8507" y="3025"/>
                    <a:pt x="8665" y="2868"/>
                    <a:pt x="8854" y="2868"/>
                  </a:cubicBezTo>
                  <a:close/>
                  <a:moveTo>
                    <a:pt x="6774" y="3277"/>
                  </a:moveTo>
                  <a:cubicBezTo>
                    <a:pt x="6963" y="3277"/>
                    <a:pt x="7121" y="3435"/>
                    <a:pt x="7121" y="3624"/>
                  </a:cubicBezTo>
                  <a:lnTo>
                    <a:pt x="7121" y="3876"/>
                  </a:lnTo>
                  <a:cubicBezTo>
                    <a:pt x="7247" y="3907"/>
                    <a:pt x="7341" y="3970"/>
                    <a:pt x="7467" y="4065"/>
                  </a:cubicBezTo>
                  <a:lnTo>
                    <a:pt x="7656" y="3939"/>
                  </a:lnTo>
                  <a:cubicBezTo>
                    <a:pt x="7706" y="3919"/>
                    <a:pt x="7766" y="3908"/>
                    <a:pt x="7825" y="3908"/>
                  </a:cubicBezTo>
                  <a:cubicBezTo>
                    <a:pt x="7955" y="3908"/>
                    <a:pt x="8086" y="3957"/>
                    <a:pt x="8129" y="4065"/>
                  </a:cubicBezTo>
                  <a:lnTo>
                    <a:pt x="8854" y="5294"/>
                  </a:lnTo>
                  <a:cubicBezTo>
                    <a:pt x="8917" y="5451"/>
                    <a:pt x="8885" y="5672"/>
                    <a:pt x="8728" y="5735"/>
                  </a:cubicBezTo>
                  <a:lnTo>
                    <a:pt x="8539" y="5861"/>
                  </a:lnTo>
                  <a:lnTo>
                    <a:pt x="8539" y="6270"/>
                  </a:lnTo>
                  <a:lnTo>
                    <a:pt x="8728" y="6396"/>
                  </a:lnTo>
                  <a:cubicBezTo>
                    <a:pt x="8885" y="6459"/>
                    <a:pt x="8980" y="6711"/>
                    <a:pt x="8854" y="6869"/>
                  </a:cubicBezTo>
                  <a:lnTo>
                    <a:pt x="8129" y="8066"/>
                  </a:lnTo>
                  <a:cubicBezTo>
                    <a:pt x="8043" y="8174"/>
                    <a:pt x="7927" y="8222"/>
                    <a:pt x="7812" y="8222"/>
                  </a:cubicBezTo>
                  <a:cubicBezTo>
                    <a:pt x="7759" y="8222"/>
                    <a:pt x="7706" y="8212"/>
                    <a:pt x="7656" y="8192"/>
                  </a:cubicBezTo>
                  <a:lnTo>
                    <a:pt x="7467" y="8066"/>
                  </a:lnTo>
                  <a:cubicBezTo>
                    <a:pt x="7341" y="8160"/>
                    <a:pt x="7215" y="8223"/>
                    <a:pt x="7121" y="8255"/>
                  </a:cubicBezTo>
                  <a:lnTo>
                    <a:pt x="7121" y="8507"/>
                  </a:lnTo>
                  <a:cubicBezTo>
                    <a:pt x="7121" y="8696"/>
                    <a:pt x="6963" y="8854"/>
                    <a:pt x="6774" y="8854"/>
                  </a:cubicBezTo>
                  <a:lnTo>
                    <a:pt x="5357" y="8854"/>
                  </a:lnTo>
                  <a:cubicBezTo>
                    <a:pt x="5136" y="8854"/>
                    <a:pt x="4978" y="8696"/>
                    <a:pt x="4978" y="8507"/>
                  </a:cubicBezTo>
                  <a:lnTo>
                    <a:pt x="4978" y="8255"/>
                  </a:lnTo>
                  <a:cubicBezTo>
                    <a:pt x="4884" y="8223"/>
                    <a:pt x="4758" y="8160"/>
                    <a:pt x="4632" y="8066"/>
                  </a:cubicBezTo>
                  <a:lnTo>
                    <a:pt x="4443" y="8192"/>
                  </a:lnTo>
                  <a:cubicBezTo>
                    <a:pt x="4393" y="8212"/>
                    <a:pt x="4334" y="8222"/>
                    <a:pt x="4274" y="8222"/>
                  </a:cubicBezTo>
                  <a:cubicBezTo>
                    <a:pt x="4145" y="8222"/>
                    <a:pt x="4013" y="8174"/>
                    <a:pt x="3970" y="8066"/>
                  </a:cubicBezTo>
                  <a:lnTo>
                    <a:pt x="3246" y="6869"/>
                  </a:lnTo>
                  <a:cubicBezTo>
                    <a:pt x="3183" y="6680"/>
                    <a:pt x="3214" y="6459"/>
                    <a:pt x="3372" y="6396"/>
                  </a:cubicBezTo>
                  <a:lnTo>
                    <a:pt x="3561" y="6270"/>
                  </a:lnTo>
                  <a:lnTo>
                    <a:pt x="3561" y="5861"/>
                  </a:lnTo>
                  <a:lnTo>
                    <a:pt x="3372" y="5735"/>
                  </a:lnTo>
                  <a:cubicBezTo>
                    <a:pt x="3214" y="5672"/>
                    <a:pt x="3151" y="5420"/>
                    <a:pt x="3246" y="5294"/>
                  </a:cubicBezTo>
                  <a:lnTo>
                    <a:pt x="3970" y="4065"/>
                  </a:lnTo>
                  <a:cubicBezTo>
                    <a:pt x="4013" y="3958"/>
                    <a:pt x="4142" y="3880"/>
                    <a:pt x="4270" y="3880"/>
                  </a:cubicBezTo>
                  <a:cubicBezTo>
                    <a:pt x="4331" y="3880"/>
                    <a:pt x="4392" y="3898"/>
                    <a:pt x="4443" y="3939"/>
                  </a:cubicBezTo>
                  <a:lnTo>
                    <a:pt x="4632" y="4065"/>
                  </a:lnTo>
                  <a:cubicBezTo>
                    <a:pt x="4758" y="3970"/>
                    <a:pt x="4884" y="3907"/>
                    <a:pt x="4978" y="3876"/>
                  </a:cubicBezTo>
                  <a:lnTo>
                    <a:pt x="4978" y="3624"/>
                  </a:lnTo>
                  <a:cubicBezTo>
                    <a:pt x="4978" y="3435"/>
                    <a:pt x="5136" y="3277"/>
                    <a:pt x="5357" y="3277"/>
                  </a:cubicBezTo>
                  <a:close/>
                  <a:moveTo>
                    <a:pt x="3246" y="8475"/>
                  </a:moveTo>
                  <a:cubicBezTo>
                    <a:pt x="3435" y="8475"/>
                    <a:pt x="3592" y="8633"/>
                    <a:pt x="3592" y="8822"/>
                  </a:cubicBezTo>
                  <a:cubicBezTo>
                    <a:pt x="3592" y="9043"/>
                    <a:pt x="3435" y="9169"/>
                    <a:pt x="3246" y="9169"/>
                  </a:cubicBezTo>
                  <a:cubicBezTo>
                    <a:pt x="3057" y="9169"/>
                    <a:pt x="2899" y="9011"/>
                    <a:pt x="2899" y="8822"/>
                  </a:cubicBezTo>
                  <a:cubicBezTo>
                    <a:pt x="2899" y="8633"/>
                    <a:pt x="3057" y="8475"/>
                    <a:pt x="3246" y="8475"/>
                  </a:cubicBezTo>
                  <a:close/>
                  <a:moveTo>
                    <a:pt x="8854" y="8475"/>
                  </a:moveTo>
                  <a:cubicBezTo>
                    <a:pt x="9043" y="8475"/>
                    <a:pt x="9200" y="8633"/>
                    <a:pt x="9200" y="8822"/>
                  </a:cubicBezTo>
                  <a:cubicBezTo>
                    <a:pt x="9200" y="9043"/>
                    <a:pt x="9043" y="9169"/>
                    <a:pt x="8854" y="9169"/>
                  </a:cubicBezTo>
                  <a:cubicBezTo>
                    <a:pt x="8665" y="9169"/>
                    <a:pt x="8507" y="9011"/>
                    <a:pt x="8507" y="8822"/>
                  </a:cubicBezTo>
                  <a:cubicBezTo>
                    <a:pt x="8507" y="8633"/>
                    <a:pt x="8665" y="8475"/>
                    <a:pt x="8854" y="84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8"/>
                  </a:lnTo>
                  <a:lnTo>
                    <a:pt x="2458" y="1418"/>
                  </a:lnTo>
                  <a:cubicBezTo>
                    <a:pt x="1891" y="1418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1"/>
                    <a:pt x="1" y="4600"/>
                  </a:cubicBezTo>
                  <a:cubicBezTo>
                    <a:pt x="1" y="4821"/>
                    <a:pt x="158" y="4978"/>
                    <a:pt x="347" y="4978"/>
                  </a:cubicBezTo>
                  <a:lnTo>
                    <a:pt x="1418" y="4978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89"/>
                  </a:lnTo>
                  <a:lnTo>
                    <a:pt x="347" y="7089"/>
                  </a:lnTo>
                  <a:cubicBezTo>
                    <a:pt x="158" y="7089"/>
                    <a:pt x="1" y="7247"/>
                    <a:pt x="1" y="7436"/>
                  </a:cubicBezTo>
                  <a:cubicBezTo>
                    <a:pt x="1" y="7656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18"/>
                    <a:pt x="2458" y="10618"/>
                  </a:cubicBezTo>
                  <a:lnTo>
                    <a:pt x="2836" y="10618"/>
                  </a:lnTo>
                  <a:lnTo>
                    <a:pt x="2836" y="11689"/>
                  </a:lnTo>
                  <a:cubicBezTo>
                    <a:pt x="2836" y="11878"/>
                    <a:pt x="2994" y="12036"/>
                    <a:pt x="3183" y="12036"/>
                  </a:cubicBezTo>
                  <a:cubicBezTo>
                    <a:pt x="3372" y="12036"/>
                    <a:pt x="3529" y="11878"/>
                    <a:pt x="3529" y="11689"/>
                  </a:cubicBezTo>
                  <a:lnTo>
                    <a:pt x="3529" y="10618"/>
                  </a:lnTo>
                  <a:lnTo>
                    <a:pt x="4254" y="10618"/>
                  </a:lnTo>
                  <a:lnTo>
                    <a:pt x="4254" y="11689"/>
                  </a:lnTo>
                  <a:cubicBezTo>
                    <a:pt x="4254" y="11878"/>
                    <a:pt x="4411" y="12036"/>
                    <a:pt x="4600" y="12036"/>
                  </a:cubicBezTo>
                  <a:cubicBezTo>
                    <a:pt x="4789" y="12036"/>
                    <a:pt x="4947" y="11878"/>
                    <a:pt x="4947" y="11689"/>
                  </a:cubicBezTo>
                  <a:lnTo>
                    <a:pt x="4947" y="10618"/>
                  </a:lnTo>
                  <a:lnTo>
                    <a:pt x="5672" y="10618"/>
                  </a:ln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0618"/>
                  </a:lnTo>
                  <a:lnTo>
                    <a:pt x="7089" y="10618"/>
                  </a:lnTo>
                  <a:lnTo>
                    <a:pt x="7089" y="11689"/>
                  </a:lnTo>
                  <a:cubicBezTo>
                    <a:pt x="7089" y="11878"/>
                    <a:pt x="7247" y="12036"/>
                    <a:pt x="7436" y="12036"/>
                  </a:cubicBezTo>
                  <a:cubicBezTo>
                    <a:pt x="7625" y="12036"/>
                    <a:pt x="7782" y="11878"/>
                    <a:pt x="7782" y="11689"/>
                  </a:cubicBezTo>
                  <a:lnTo>
                    <a:pt x="7782" y="10618"/>
                  </a:lnTo>
                  <a:lnTo>
                    <a:pt x="8507" y="10618"/>
                  </a:lnTo>
                  <a:lnTo>
                    <a:pt x="8507" y="11689"/>
                  </a:lnTo>
                  <a:cubicBezTo>
                    <a:pt x="8507" y="11878"/>
                    <a:pt x="8665" y="12036"/>
                    <a:pt x="8854" y="12036"/>
                  </a:cubicBezTo>
                  <a:cubicBezTo>
                    <a:pt x="9043" y="12036"/>
                    <a:pt x="9200" y="11878"/>
                    <a:pt x="9200" y="11689"/>
                  </a:cubicBezTo>
                  <a:lnTo>
                    <a:pt x="9200" y="10618"/>
                  </a:lnTo>
                  <a:lnTo>
                    <a:pt x="9547" y="10618"/>
                  </a:lnTo>
                  <a:cubicBezTo>
                    <a:pt x="10145" y="10618"/>
                    <a:pt x="10618" y="10177"/>
                    <a:pt x="10618" y="9578"/>
                  </a:cubicBezTo>
                  <a:lnTo>
                    <a:pt x="10618" y="9232"/>
                  </a:lnTo>
                  <a:lnTo>
                    <a:pt x="11689" y="9232"/>
                  </a:lnTo>
                  <a:cubicBezTo>
                    <a:pt x="11878" y="9232"/>
                    <a:pt x="12036" y="9074"/>
                    <a:pt x="12036" y="8854"/>
                  </a:cubicBezTo>
                  <a:cubicBezTo>
                    <a:pt x="12036" y="8665"/>
                    <a:pt x="11878" y="8507"/>
                    <a:pt x="11689" y="8507"/>
                  </a:cubicBezTo>
                  <a:lnTo>
                    <a:pt x="10618" y="8507"/>
                  </a:lnTo>
                  <a:lnTo>
                    <a:pt x="10618" y="7814"/>
                  </a:lnTo>
                  <a:lnTo>
                    <a:pt x="11689" y="7814"/>
                  </a:lnTo>
                  <a:cubicBezTo>
                    <a:pt x="11878" y="7814"/>
                    <a:pt x="12036" y="7656"/>
                    <a:pt x="12036" y="7436"/>
                  </a:cubicBezTo>
                  <a:cubicBezTo>
                    <a:pt x="12036" y="7247"/>
                    <a:pt x="11878" y="7089"/>
                    <a:pt x="11689" y="7089"/>
                  </a:cubicBezTo>
                  <a:lnTo>
                    <a:pt x="10618" y="7089"/>
                  </a:lnTo>
                  <a:lnTo>
                    <a:pt x="10618" y="6396"/>
                  </a:lnTo>
                  <a:lnTo>
                    <a:pt x="11689" y="6396"/>
                  </a:lnTo>
                  <a:cubicBezTo>
                    <a:pt x="11878" y="6396"/>
                    <a:pt x="12036" y="6239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0618" y="5672"/>
                  </a:lnTo>
                  <a:lnTo>
                    <a:pt x="10618" y="4978"/>
                  </a:lnTo>
                  <a:lnTo>
                    <a:pt x="11689" y="4978"/>
                  </a:lnTo>
                  <a:cubicBezTo>
                    <a:pt x="11878" y="4978"/>
                    <a:pt x="12036" y="4821"/>
                    <a:pt x="12036" y="4600"/>
                  </a:cubicBezTo>
                  <a:cubicBezTo>
                    <a:pt x="12036" y="4411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6" y="3372"/>
                    <a:pt x="12036" y="3183"/>
                  </a:cubicBezTo>
                  <a:cubicBezTo>
                    <a:pt x="12036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8"/>
                    <a:pt x="9547" y="1418"/>
                  </a:cubicBezTo>
                  <a:lnTo>
                    <a:pt x="9200" y="1418"/>
                  </a:lnTo>
                  <a:lnTo>
                    <a:pt x="9200" y="347"/>
                  </a:lnTo>
                  <a:cubicBezTo>
                    <a:pt x="9200" y="158"/>
                    <a:pt x="9043" y="1"/>
                    <a:pt x="8854" y="1"/>
                  </a:cubicBezTo>
                  <a:cubicBezTo>
                    <a:pt x="8665" y="1"/>
                    <a:pt x="8507" y="158"/>
                    <a:pt x="8507" y="347"/>
                  </a:cubicBezTo>
                  <a:lnTo>
                    <a:pt x="8507" y="1418"/>
                  </a:lnTo>
                  <a:lnTo>
                    <a:pt x="7782" y="1418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8"/>
                  </a:lnTo>
                  <a:lnTo>
                    <a:pt x="6365" y="1418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2" y="158"/>
                    <a:pt x="5672" y="347"/>
                  </a:cubicBezTo>
                  <a:lnTo>
                    <a:pt x="5672" y="1418"/>
                  </a:lnTo>
                  <a:lnTo>
                    <a:pt x="4947" y="1418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8"/>
                  </a:lnTo>
                  <a:lnTo>
                    <a:pt x="3529" y="1418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8" name="Google Shape;6783;p44">
              <a:extLst>
                <a:ext uri="{FF2B5EF4-FFF2-40B4-BE49-F238E27FC236}">
                  <a16:creationId xmlns:a16="http://schemas.microsoft.com/office/drawing/2014/main" id="{4AFAC725-255E-904C-A64B-02921DF3E908}"/>
                </a:ext>
              </a:extLst>
            </p:cNvPr>
            <p:cNvSpPr/>
            <p:nvPr/>
          </p:nvSpPr>
          <p:spPr>
            <a:xfrm>
              <a:off x="-44369750" y="33178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9" name="Google Shape;6784;p44">
              <a:extLst>
                <a:ext uri="{FF2B5EF4-FFF2-40B4-BE49-F238E27FC236}">
                  <a16:creationId xmlns:a16="http://schemas.microsoft.com/office/drawing/2014/main" id="{9DB2C9B2-2AB0-1245-93F1-545CF8F90B96}"/>
                </a:ext>
              </a:extLst>
            </p:cNvPr>
            <p:cNvSpPr/>
            <p:nvPr/>
          </p:nvSpPr>
          <p:spPr>
            <a:xfrm>
              <a:off x="-44411500" y="3275325"/>
              <a:ext cx="100825" cy="102400"/>
            </a:xfrm>
            <a:custGeom>
              <a:avLst/>
              <a:gdLst/>
              <a:ahLst/>
              <a:cxnLst/>
              <a:rect l="l" t="t" r="r" b="b"/>
              <a:pathLst>
                <a:path w="4033" h="4096" extrusionOk="0">
                  <a:moveTo>
                    <a:pt x="2017" y="1008"/>
                  </a:moveTo>
                  <a:cubicBezTo>
                    <a:pt x="2615" y="1008"/>
                    <a:pt x="3088" y="1481"/>
                    <a:pt x="3088" y="2048"/>
                  </a:cubicBezTo>
                  <a:cubicBezTo>
                    <a:pt x="3088" y="2647"/>
                    <a:pt x="2615" y="3119"/>
                    <a:pt x="2017" y="3119"/>
                  </a:cubicBezTo>
                  <a:cubicBezTo>
                    <a:pt x="1418" y="3119"/>
                    <a:pt x="945" y="2647"/>
                    <a:pt x="945" y="2048"/>
                  </a:cubicBezTo>
                  <a:cubicBezTo>
                    <a:pt x="945" y="1481"/>
                    <a:pt x="1418" y="1008"/>
                    <a:pt x="2017" y="1008"/>
                  </a:cubicBezTo>
                  <a:close/>
                  <a:moveTo>
                    <a:pt x="1670" y="0"/>
                  </a:moveTo>
                  <a:lnTo>
                    <a:pt x="1670" y="126"/>
                  </a:lnTo>
                  <a:cubicBezTo>
                    <a:pt x="1670" y="284"/>
                    <a:pt x="1576" y="410"/>
                    <a:pt x="1418" y="441"/>
                  </a:cubicBezTo>
                  <a:cubicBezTo>
                    <a:pt x="1229" y="536"/>
                    <a:pt x="1040" y="630"/>
                    <a:pt x="882" y="756"/>
                  </a:cubicBezTo>
                  <a:cubicBezTo>
                    <a:pt x="809" y="811"/>
                    <a:pt x="725" y="845"/>
                    <a:pt x="643" y="845"/>
                  </a:cubicBezTo>
                  <a:cubicBezTo>
                    <a:pt x="584" y="845"/>
                    <a:pt x="526" y="828"/>
                    <a:pt x="473" y="788"/>
                  </a:cubicBezTo>
                  <a:lnTo>
                    <a:pt x="347" y="725"/>
                  </a:lnTo>
                  <a:lnTo>
                    <a:pt x="0" y="1324"/>
                  </a:lnTo>
                  <a:lnTo>
                    <a:pt x="126" y="1387"/>
                  </a:lnTo>
                  <a:cubicBezTo>
                    <a:pt x="252" y="1481"/>
                    <a:pt x="315" y="1639"/>
                    <a:pt x="284" y="1733"/>
                  </a:cubicBezTo>
                  <a:cubicBezTo>
                    <a:pt x="252" y="1985"/>
                    <a:pt x="252" y="2143"/>
                    <a:pt x="284" y="2363"/>
                  </a:cubicBezTo>
                  <a:cubicBezTo>
                    <a:pt x="315" y="2521"/>
                    <a:pt x="252" y="2647"/>
                    <a:pt x="126" y="2741"/>
                  </a:cubicBezTo>
                  <a:lnTo>
                    <a:pt x="0" y="2804"/>
                  </a:lnTo>
                  <a:lnTo>
                    <a:pt x="347" y="3403"/>
                  </a:lnTo>
                  <a:lnTo>
                    <a:pt x="473" y="3308"/>
                  </a:lnTo>
                  <a:cubicBezTo>
                    <a:pt x="518" y="3286"/>
                    <a:pt x="566" y="3276"/>
                    <a:pt x="616" y="3276"/>
                  </a:cubicBezTo>
                  <a:cubicBezTo>
                    <a:pt x="707" y="3276"/>
                    <a:pt x="801" y="3310"/>
                    <a:pt x="882" y="3371"/>
                  </a:cubicBezTo>
                  <a:cubicBezTo>
                    <a:pt x="1040" y="3529"/>
                    <a:pt x="1229" y="3592"/>
                    <a:pt x="1418" y="3686"/>
                  </a:cubicBezTo>
                  <a:cubicBezTo>
                    <a:pt x="1576" y="3718"/>
                    <a:pt x="1670" y="3875"/>
                    <a:pt x="1670" y="4001"/>
                  </a:cubicBezTo>
                  <a:lnTo>
                    <a:pt x="1670" y="4096"/>
                  </a:lnTo>
                  <a:lnTo>
                    <a:pt x="2363" y="4096"/>
                  </a:lnTo>
                  <a:lnTo>
                    <a:pt x="2363" y="4001"/>
                  </a:lnTo>
                  <a:cubicBezTo>
                    <a:pt x="2363" y="3844"/>
                    <a:pt x="2458" y="3718"/>
                    <a:pt x="2615" y="3686"/>
                  </a:cubicBezTo>
                  <a:cubicBezTo>
                    <a:pt x="2804" y="3592"/>
                    <a:pt x="2993" y="3466"/>
                    <a:pt x="3151" y="3371"/>
                  </a:cubicBezTo>
                  <a:cubicBezTo>
                    <a:pt x="3232" y="3310"/>
                    <a:pt x="3327" y="3276"/>
                    <a:pt x="3417" y="3276"/>
                  </a:cubicBezTo>
                  <a:cubicBezTo>
                    <a:pt x="3467" y="3276"/>
                    <a:pt x="3516" y="3286"/>
                    <a:pt x="3560" y="3308"/>
                  </a:cubicBezTo>
                  <a:lnTo>
                    <a:pt x="3686" y="3403"/>
                  </a:lnTo>
                  <a:lnTo>
                    <a:pt x="4033" y="2804"/>
                  </a:lnTo>
                  <a:lnTo>
                    <a:pt x="3907" y="2741"/>
                  </a:lnTo>
                  <a:cubicBezTo>
                    <a:pt x="3781" y="2647"/>
                    <a:pt x="3718" y="2489"/>
                    <a:pt x="3749" y="2363"/>
                  </a:cubicBezTo>
                  <a:cubicBezTo>
                    <a:pt x="3781" y="2143"/>
                    <a:pt x="3781" y="1985"/>
                    <a:pt x="3749" y="1733"/>
                  </a:cubicBezTo>
                  <a:cubicBezTo>
                    <a:pt x="3718" y="1576"/>
                    <a:pt x="3781" y="1481"/>
                    <a:pt x="3907" y="1387"/>
                  </a:cubicBezTo>
                  <a:lnTo>
                    <a:pt x="4033" y="1324"/>
                  </a:lnTo>
                  <a:lnTo>
                    <a:pt x="3686" y="725"/>
                  </a:lnTo>
                  <a:lnTo>
                    <a:pt x="3560" y="788"/>
                  </a:lnTo>
                  <a:cubicBezTo>
                    <a:pt x="3502" y="832"/>
                    <a:pt x="3437" y="855"/>
                    <a:pt x="3371" y="855"/>
                  </a:cubicBezTo>
                  <a:cubicBezTo>
                    <a:pt x="3295" y="855"/>
                    <a:pt x="3218" y="824"/>
                    <a:pt x="3151" y="756"/>
                  </a:cubicBezTo>
                  <a:cubicBezTo>
                    <a:pt x="2993" y="599"/>
                    <a:pt x="2804" y="536"/>
                    <a:pt x="2615" y="441"/>
                  </a:cubicBezTo>
                  <a:cubicBezTo>
                    <a:pt x="2458" y="410"/>
                    <a:pt x="2363" y="252"/>
                    <a:pt x="2363" y="126"/>
                  </a:cubicBezTo>
                  <a:lnTo>
                    <a:pt x="23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30" name="Google Shape;6785;p44">
            <a:extLst>
              <a:ext uri="{FF2B5EF4-FFF2-40B4-BE49-F238E27FC236}">
                <a16:creationId xmlns:a16="http://schemas.microsoft.com/office/drawing/2014/main" id="{2EE0F94B-0554-7C42-B422-BA6859CF7D4A}"/>
              </a:ext>
            </a:extLst>
          </p:cNvPr>
          <p:cNvGrpSpPr/>
          <p:nvPr/>
        </p:nvGrpSpPr>
        <p:grpSpPr>
          <a:xfrm>
            <a:off x="2314430" y="1859879"/>
            <a:ext cx="330964" cy="330964"/>
            <a:chOff x="-49027775" y="3183175"/>
            <a:chExt cx="299325" cy="299325"/>
          </a:xfrm>
          <a:solidFill>
            <a:srgbClr val="191D59"/>
          </a:solidFill>
        </p:grpSpPr>
        <p:sp>
          <p:nvSpPr>
            <p:cNvPr id="31" name="Google Shape;6786;p44">
              <a:extLst>
                <a:ext uri="{FF2B5EF4-FFF2-40B4-BE49-F238E27FC236}">
                  <a16:creationId xmlns:a16="http://schemas.microsoft.com/office/drawing/2014/main" id="{5EFF4CB8-C996-6B40-9508-71F9E4371C45}"/>
                </a:ext>
              </a:extLst>
            </p:cNvPr>
            <p:cNvSpPr/>
            <p:nvPr/>
          </p:nvSpPr>
          <p:spPr>
            <a:xfrm>
              <a:off x="-48870250" y="3183175"/>
              <a:ext cx="141800" cy="185900"/>
            </a:xfrm>
            <a:custGeom>
              <a:avLst/>
              <a:gdLst/>
              <a:ahLst/>
              <a:cxnLst/>
              <a:rect l="l" t="t" r="r" b="b"/>
              <a:pathLst>
                <a:path w="5672" h="7436" extrusionOk="0">
                  <a:moveTo>
                    <a:pt x="1" y="0"/>
                  </a:moveTo>
                  <a:lnTo>
                    <a:pt x="1" y="1796"/>
                  </a:lnTo>
                  <a:lnTo>
                    <a:pt x="32" y="1796"/>
                  </a:lnTo>
                  <a:cubicBezTo>
                    <a:pt x="158" y="1765"/>
                    <a:pt x="284" y="1765"/>
                    <a:pt x="379" y="1765"/>
                  </a:cubicBezTo>
                  <a:cubicBezTo>
                    <a:pt x="1166" y="1765"/>
                    <a:pt x="1828" y="2395"/>
                    <a:pt x="1828" y="3182"/>
                  </a:cubicBezTo>
                  <a:cubicBezTo>
                    <a:pt x="1828" y="3970"/>
                    <a:pt x="1166" y="4600"/>
                    <a:pt x="379" y="4600"/>
                  </a:cubicBezTo>
                  <a:cubicBezTo>
                    <a:pt x="284" y="4600"/>
                    <a:pt x="158" y="4600"/>
                    <a:pt x="32" y="4568"/>
                  </a:cubicBezTo>
                  <a:lnTo>
                    <a:pt x="32" y="5671"/>
                  </a:lnTo>
                  <a:lnTo>
                    <a:pt x="1702" y="5671"/>
                  </a:lnTo>
                  <a:cubicBezTo>
                    <a:pt x="2017" y="5671"/>
                    <a:pt x="2175" y="6018"/>
                    <a:pt x="1954" y="6270"/>
                  </a:cubicBezTo>
                  <a:cubicBezTo>
                    <a:pt x="1860" y="6364"/>
                    <a:pt x="1765" y="6585"/>
                    <a:pt x="1765" y="6742"/>
                  </a:cubicBezTo>
                  <a:cubicBezTo>
                    <a:pt x="1765" y="7120"/>
                    <a:pt x="2080" y="7435"/>
                    <a:pt x="2490" y="7435"/>
                  </a:cubicBezTo>
                  <a:cubicBezTo>
                    <a:pt x="2868" y="7435"/>
                    <a:pt x="3183" y="7120"/>
                    <a:pt x="3183" y="6742"/>
                  </a:cubicBezTo>
                  <a:cubicBezTo>
                    <a:pt x="3183" y="6585"/>
                    <a:pt x="3120" y="6364"/>
                    <a:pt x="2994" y="6270"/>
                  </a:cubicBezTo>
                  <a:cubicBezTo>
                    <a:pt x="2805" y="6018"/>
                    <a:pt x="2962" y="5671"/>
                    <a:pt x="3277" y="5671"/>
                  </a:cubicBezTo>
                  <a:lnTo>
                    <a:pt x="5672" y="5671"/>
                  </a:lnTo>
                  <a:lnTo>
                    <a:pt x="5672" y="1765"/>
                  </a:lnTo>
                  <a:cubicBezTo>
                    <a:pt x="5672" y="788"/>
                    <a:pt x="4884" y="0"/>
                    <a:pt x="39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2" name="Google Shape;6787;p44">
              <a:extLst>
                <a:ext uri="{FF2B5EF4-FFF2-40B4-BE49-F238E27FC236}">
                  <a16:creationId xmlns:a16="http://schemas.microsoft.com/office/drawing/2014/main" id="{0233246D-507D-0047-BA61-20CA6AF8FF40}"/>
                </a:ext>
              </a:extLst>
            </p:cNvPr>
            <p:cNvSpPr/>
            <p:nvPr/>
          </p:nvSpPr>
          <p:spPr>
            <a:xfrm>
              <a:off x="-49027775" y="3183175"/>
              <a:ext cx="185900" cy="141800"/>
            </a:xfrm>
            <a:custGeom>
              <a:avLst/>
              <a:gdLst/>
              <a:ahLst/>
              <a:cxnLst/>
              <a:rect l="l" t="t" r="r" b="b"/>
              <a:pathLst>
                <a:path w="7436" h="5672" extrusionOk="0">
                  <a:moveTo>
                    <a:pt x="1765" y="0"/>
                  </a:moveTo>
                  <a:cubicBezTo>
                    <a:pt x="788" y="0"/>
                    <a:pt x="1" y="788"/>
                    <a:pt x="1" y="1765"/>
                  </a:cubicBezTo>
                  <a:lnTo>
                    <a:pt x="1" y="5671"/>
                  </a:lnTo>
                  <a:lnTo>
                    <a:pt x="1828" y="5671"/>
                  </a:lnTo>
                  <a:lnTo>
                    <a:pt x="1828" y="5640"/>
                  </a:lnTo>
                  <a:cubicBezTo>
                    <a:pt x="1765" y="5514"/>
                    <a:pt x="1765" y="5388"/>
                    <a:pt x="1765" y="5262"/>
                  </a:cubicBezTo>
                  <a:cubicBezTo>
                    <a:pt x="1765" y="4474"/>
                    <a:pt x="2395" y="3844"/>
                    <a:pt x="3183" y="3844"/>
                  </a:cubicBezTo>
                  <a:cubicBezTo>
                    <a:pt x="3970" y="3844"/>
                    <a:pt x="4600" y="4474"/>
                    <a:pt x="4600" y="5262"/>
                  </a:cubicBezTo>
                  <a:cubicBezTo>
                    <a:pt x="4600" y="5388"/>
                    <a:pt x="4569" y="5514"/>
                    <a:pt x="4569" y="5640"/>
                  </a:cubicBezTo>
                  <a:lnTo>
                    <a:pt x="5672" y="5640"/>
                  </a:lnTo>
                  <a:lnTo>
                    <a:pt x="5672" y="3970"/>
                  </a:lnTo>
                  <a:cubicBezTo>
                    <a:pt x="5672" y="3748"/>
                    <a:pt x="5843" y="3605"/>
                    <a:pt x="6032" y="3605"/>
                  </a:cubicBezTo>
                  <a:cubicBezTo>
                    <a:pt x="6112" y="3605"/>
                    <a:pt x="6195" y="3630"/>
                    <a:pt x="6270" y="3686"/>
                  </a:cubicBezTo>
                  <a:cubicBezTo>
                    <a:pt x="6396" y="3812"/>
                    <a:pt x="6585" y="3907"/>
                    <a:pt x="6743" y="3907"/>
                  </a:cubicBezTo>
                  <a:cubicBezTo>
                    <a:pt x="7121" y="3907"/>
                    <a:pt x="7436" y="3592"/>
                    <a:pt x="7436" y="3182"/>
                  </a:cubicBezTo>
                  <a:cubicBezTo>
                    <a:pt x="7436" y="2804"/>
                    <a:pt x="7121" y="2489"/>
                    <a:pt x="6743" y="2489"/>
                  </a:cubicBezTo>
                  <a:cubicBezTo>
                    <a:pt x="6585" y="2489"/>
                    <a:pt x="6396" y="2552"/>
                    <a:pt x="6270" y="2678"/>
                  </a:cubicBezTo>
                  <a:cubicBezTo>
                    <a:pt x="6195" y="2734"/>
                    <a:pt x="6112" y="2760"/>
                    <a:pt x="6032" y="2760"/>
                  </a:cubicBezTo>
                  <a:cubicBezTo>
                    <a:pt x="5843" y="2760"/>
                    <a:pt x="5672" y="2616"/>
                    <a:pt x="5672" y="2395"/>
                  </a:cubicBezTo>
                  <a:lnTo>
                    <a:pt x="56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3" name="Google Shape;6788;p44">
              <a:extLst>
                <a:ext uri="{FF2B5EF4-FFF2-40B4-BE49-F238E27FC236}">
                  <a16:creationId xmlns:a16="http://schemas.microsoft.com/office/drawing/2014/main" id="{77D8C030-B0F3-CD49-8CA6-6DFC6FE62CED}"/>
                </a:ext>
              </a:extLst>
            </p:cNvPr>
            <p:cNvSpPr/>
            <p:nvPr/>
          </p:nvSpPr>
          <p:spPr>
            <a:xfrm>
              <a:off x="-49027775" y="3295800"/>
              <a:ext cx="141800" cy="186700"/>
            </a:xfrm>
            <a:custGeom>
              <a:avLst/>
              <a:gdLst/>
              <a:ahLst/>
              <a:cxnLst/>
              <a:rect l="l" t="t" r="r" b="b"/>
              <a:pathLst>
                <a:path w="5672" h="7468" extrusionOk="0">
                  <a:moveTo>
                    <a:pt x="3183" y="0"/>
                  </a:moveTo>
                  <a:cubicBezTo>
                    <a:pt x="2805" y="0"/>
                    <a:pt x="2490" y="315"/>
                    <a:pt x="2490" y="725"/>
                  </a:cubicBezTo>
                  <a:cubicBezTo>
                    <a:pt x="2490" y="883"/>
                    <a:pt x="2553" y="1072"/>
                    <a:pt x="2679" y="1198"/>
                  </a:cubicBezTo>
                  <a:cubicBezTo>
                    <a:pt x="2868" y="1418"/>
                    <a:pt x="2710" y="1796"/>
                    <a:pt x="2395" y="1796"/>
                  </a:cubicBezTo>
                  <a:lnTo>
                    <a:pt x="1" y="1796"/>
                  </a:lnTo>
                  <a:lnTo>
                    <a:pt x="1" y="5671"/>
                  </a:lnTo>
                  <a:cubicBezTo>
                    <a:pt x="1" y="6679"/>
                    <a:pt x="788" y="7467"/>
                    <a:pt x="1765" y="7467"/>
                  </a:cubicBezTo>
                  <a:lnTo>
                    <a:pt x="5672" y="7467"/>
                  </a:lnTo>
                  <a:lnTo>
                    <a:pt x="5672" y="5640"/>
                  </a:lnTo>
                  <a:lnTo>
                    <a:pt x="5640" y="5640"/>
                  </a:lnTo>
                  <a:cubicBezTo>
                    <a:pt x="5514" y="5703"/>
                    <a:pt x="5388" y="5703"/>
                    <a:pt x="5294" y="5703"/>
                  </a:cubicBezTo>
                  <a:cubicBezTo>
                    <a:pt x="4506" y="5703"/>
                    <a:pt x="3844" y="5041"/>
                    <a:pt x="3844" y="4254"/>
                  </a:cubicBezTo>
                  <a:cubicBezTo>
                    <a:pt x="3844" y="3466"/>
                    <a:pt x="4506" y="2867"/>
                    <a:pt x="5294" y="2867"/>
                  </a:cubicBezTo>
                  <a:cubicBezTo>
                    <a:pt x="5388" y="2867"/>
                    <a:pt x="5514" y="2867"/>
                    <a:pt x="5640" y="2899"/>
                  </a:cubicBezTo>
                  <a:lnTo>
                    <a:pt x="5640" y="1796"/>
                  </a:lnTo>
                  <a:lnTo>
                    <a:pt x="3970" y="1796"/>
                  </a:lnTo>
                  <a:cubicBezTo>
                    <a:pt x="3655" y="1796"/>
                    <a:pt x="3498" y="1418"/>
                    <a:pt x="3718" y="1198"/>
                  </a:cubicBezTo>
                  <a:cubicBezTo>
                    <a:pt x="3813" y="1072"/>
                    <a:pt x="3907" y="883"/>
                    <a:pt x="3907" y="725"/>
                  </a:cubicBezTo>
                  <a:cubicBezTo>
                    <a:pt x="3907" y="315"/>
                    <a:pt x="3592" y="0"/>
                    <a:pt x="3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4" name="Google Shape;6789;p44">
              <a:extLst>
                <a:ext uri="{FF2B5EF4-FFF2-40B4-BE49-F238E27FC236}">
                  <a16:creationId xmlns:a16="http://schemas.microsoft.com/office/drawing/2014/main" id="{F42FEC77-A221-CB49-B0E7-689729123364}"/>
                </a:ext>
              </a:extLst>
            </p:cNvPr>
            <p:cNvSpPr/>
            <p:nvPr/>
          </p:nvSpPr>
          <p:spPr>
            <a:xfrm>
              <a:off x="-48914350" y="3340700"/>
              <a:ext cx="185900" cy="141800"/>
            </a:xfrm>
            <a:custGeom>
              <a:avLst/>
              <a:gdLst/>
              <a:ahLst/>
              <a:cxnLst/>
              <a:rect l="l" t="t" r="r" b="b"/>
              <a:pathLst>
                <a:path w="7436" h="5672" extrusionOk="0">
                  <a:moveTo>
                    <a:pt x="5608" y="0"/>
                  </a:moveTo>
                  <a:lnTo>
                    <a:pt x="5608" y="32"/>
                  </a:lnTo>
                  <a:cubicBezTo>
                    <a:pt x="5671" y="158"/>
                    <a:pt x="5671" y="284"/>
                    <a:pt x="5671" y="378"/>
                  </a:cubicBezTo>
                  <a:cubicBezTo>
                    <a:pt x="5671" y="1166"/>
                    <a:pt x="5041" y="1796"/>
                    <a:pt x="4254" y="1796"/>
                  </a:cubicBezTo>
                  <a:cubicBezTo>
                    <a:pt x="3466" y="1796"/>
                    <a:pt x="2836" y="1166"/>
                    <a:pt x="2836" y="378"/>
                  </a:cubicBezTo>
                  <a:cubicBezTo>
                    <a:pt x="2836" y="284"/>
                    <a:pt x="2867" y="158"/>
                    <a:pt x="2867" y="32"/>
                  </a:cubicBezTo>
                  <a:lnTo>
                    <a:pt x="1765" y="32"/>
                  </a:lnTo>
                  <a:lnTo>
                    <a:pt x="1765" y="1670"/>
                  </a:lnTo>
                  <a:cubicBezTo>
                    <a:pt x="1765" y="1907"/>
                    <a:pt x="1602" y="2041"/>
                    <a:pt x="1419" y="2041"/>
                  </a:cubicBezTo>
                  <a:cubicBezTo>
                    <a:pt x="1334" y="2041"/>
                    <a:pt x="1245" y="2013"/>
                    <a:pt x="1166" y="1954"/>
                  </a:cubicBezTo>
                  <a:cubicBezTo>
                    <a:pt x="1040" y="1827"/>
                    <a:pt x="851" y="1764"/>
                    <a:pt x="694" y="1764"/>
                  </a:cubicBezTo>
                  <a:cubicBezTo>
                    <a:pt x="315" y="1764"/>
                    <a:pt x="0" y="2080"/>
                    <a:pt x="0" y="2458"/>
                  </a:cubicBezTo>
                  <a:cubicBezTo>
                    <a:pt x="0" y="2867"/>
                    <a:pt x="315" y="3182"/>
                    <a:pt x="694" y="3182"/>
                  </a:cubicBezTo>
                  <a:cubicBezTo>
                    <a:pt x="851" y="3182"/>
                    <a:pt x="1040" y="3119"/>
                    <a:pt x="1166" y="2993"/>
                  </a:cubicBezTo>
                  <a:cubicBezTo>
                    <a:pt x="1247" y="2933"/>
                    <a:pt x="1337" y="2904"/>
                    <a:pt x="1423" y="2904"/>
                  </a:cubicBezTo>
                  <a:cubicBezTo>
                    <a:pt x="1605" y="2904"/>
                    <a:pt x="1765" y="3031"/>
                    <a:pt x="1765" y="3245"/>
                  </a:cubicBezTo>
                  <a:lnTo>
                    <a:pt x="1765" y="5671"/>
                  </a:lnTo>
                  <a:lnTo>
                    <a:pt x="5671" y="5671"/>
                  </a:lnTo>
                  <a:cubicBezTo>
                    <a:pt x="6648" y="5671"/>
                    <a:pt x="7436" y="4883"/>
                    <a:pt x="7436" y="3907"/>
                  </a:cubicBezTo>
                  <a:lnTo>
                    <a:pt x="74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30294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4496DA0-B984-CE4D-81E8-03A1FF65F99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8B7307-D9D4-D446-A77B-0FE2CE9B00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E21698-30E1-8C4D-B3FE-8721C009965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A26F8EC-ECC1-3845-82BC-6BBC523634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5C0B8A2-F840-B243-A5A9-6BEEA17117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210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0FDA471-2D2A-984E-A786-ED4219488FD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9B1194-3717-034C-A3D1-363E18C0D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FDE1EE-9D91-9C42-BD56-27448F9E530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EB70E8FE-EEA3-EE4B-AA4C-6EB96DA013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34A6C81-3F6E-B84A-8452-AA881F9ED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962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4558354-E0A8-D441-B745-E04D4E19867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03AA33-BB65-A840-998D-C014640671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A44C5B-61D0-1045-83AD-B27054A949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B7E9E25-CDBF-DA42-8AE9-2EE73BF966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2721F6C-23BA-3340-871C-9B8E672CD2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522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6717A39-A657-3F4E-B88C-D046064312A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CA74E-B927-CE4D-B384-881971861BE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9FFA8C7-0DEA-0742-BAA6-D57CF35B67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E88910-4083-C14B-B00B-499C037919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072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DD87E6F-3710-5C4F-884A-AFF820D62CD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347300-92F7-6B43-A215-D4D13F2F5E2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090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01D6FC6-7896-C045-BB5C-CD4E5E5BE1C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D93C7C-4528-D84E-958A-ED006344D2E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5C8C054-2858-DB4F-81F5-AABB266887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3301AF9F-9489-F443-AA82-9118D4F9A9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654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DD1D822-A0A1-FE4F-AB2C-47785A014DC6}"/>
              </a:ext>
            </a:extLst>
          </p:cNvPr>
          <p:cNvSpPr txBox="1"/>
          <p:nvPr/>
        </p:nvSpPr>
        <p:spPr>
          <a:xfrm>
            <a:off x="1657580" y="1199817"/>
            <a:ext cx="582884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0" b="1" dirty="0">
                <a:solidFill>
                  <a:srgbClr val="191D59"/>
                </a:solidFill>
              </a:rPr>
              <a:t>SLIDE </a:t>
            </a:r>
          </a:p>
          <a:p>
            <a:pPr algn="ctr"/>
            <a:r>
              <a:rPr lang="fr-FR" sz="8000" b="1" dirty="0">
                <a:solidFill>
                  <a:srgbClr val="191D59"/>
                </a:solidFill>
              </a:rPr>
              <a:t>EXAMPLES</a:t>
            </a:r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F7B142A3-20AB-3A4B-A5AF-49B2A2484608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000">
                <a:solidFill>
                  <a:srgbClr val="191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fr-FR" sz="1000">
              <a:solidFill>
                <a:srgbClr val="191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060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60D8A46-2D87-C54B-ABFE-2D9CB8D738F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 lang="fr-FR"/>
          </a:p>
        </p:txBody>
      </p:sp>
      <p:sp>
        <p:nvSpPr>
          <p:cNvPr id="52" name="Espace réservé du contenu 51">
            <a:extLst>
              <a:ext uri="{FF2B5EF4-FFF2-40B4-BE49-F238E27FC236}">
                <a16:creationId xmlns:a16="http://schemas.microsoft.com/office/drawing/2014/main" id="{2391B25C-1762-F645-B82B-226ECC8091F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848D53C-95DC-3B49-AB19-DA6B6DADE026}"/>
              </a:ext>
            </a:extLst>
          </p:cNvPr>
          <p:cNvGrpSpPr/>
          <p:nvPr/>
        </p:nvGrpSpPr>
        <p:grpSpPr>
          <a:xfrm>
            <a:off x="2105593" y="1431637"/>
            <a:ext cx="4932813" cy="3145444"/>
            <a:chOff x="1763551" y="1324051"/>
            <a:chExt cx="6084933" cy="3567066"/>
          </a:xfrm>
        </p:grpSpPr>
        <p:cxnSp>
          <p:nvCxnSpPr>
            <p:cNvPr id="7" name="Google Shape;592;p24">
              <a:extLst>
                <a:ext uri="{FF2B5EF4-FFF2-40B4-BE49-F238E27FC236}">
                  <a16:creationId xmlns:a16="http://schemas.microsoft.com/office/drawing/2014/main" id="{4A74C9D7-DA44-984E-A893-C58BD6568886}"/>
                </a:ext>
              </a:extLst>
            </p:cNvPr>
            <p:cNvCxnSpPr/>
            <p:nvPr/>
          </p:nvCxnSpPr>
          <p:spPr>
            <a:xfrm>
              <a:off x="3595517" y="1759681"/>
              <a:ext cx="0" cy="2704000"/>
            </a:xfrm>
            <a:prstGeom prst="straightConnector1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595;p24">
              <a:extLst>
                <a:ext uri="{FF2B5EF4-FFF2-40B4-BE49-F238E27FC236}">
                  <a16:creationId xmlns:a16="http://schemas.microsoft.com/office/drawing/2014/main" id="{8E003763-8148-E149-B004-7960DD6B09D8}"/>
                </a:ext>
              </a:extLst>
            </p:cNvPr>
            <p:cNvCxnSpPr/>
            <p:nvPr/>
          </p:nvCxnSpPr>
          <p:spPr>
            <a:xfrm>
              <a:off x="5179517" y="1759681"/>
              <a:ext cx="0" cy="2704000"/>
            </a:xfrm>
            <a:prstGeom prst="straightConnector1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596;p24">
              <a:extLst>
                <a:ext uri="{FF2B5EF4-FFF2-40B4-BE49-F238E27FC236}">
                  <a16:creationId xmlns:a16="http://schemas.microsoft.com/office/drawing/2014/main" id="{DBD9A653-DA74-F44B-B51C-6AC703BBFDA5}"/>
                </a:ext>
              </a:extLst>
            </p:cNvPr>
            <p:cNvCxnSpPr/>
            <p:nvPr/>
          </p:nvCxnSpPr>
          <p:spPr>
            <a:xfrm>
              <a:off x="6763517" y="1759681"/>
              <a:ext cx="0" cy="2704000"/>
            </a:xfrm>
            <a:prstGeom prst="straightConnector1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" name="Google Shape;560;p24">
              <a:extLst>
                <a:ext uri="{FF2B5EF4-FFF2-40B4-BE49-F238E27FC236}">
                  <a16:creationId xmlns:a16="http://schemas.microsoft.com/office/drawing/2014/main" id="{07611C3C-BA2C-B946-84EA-0D64794A724B}"/>
                </a:ext>
              </a:extLst>
            </p:cNvPr>
            <p:cNvSpPr/>
            <p:nvPr/>
          </p:nvSpPr>
          <p:spPr>
            <a:xfrm>
              <a:off x="1763551" y="2084017"/>
              <a:ext cx="5272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highlight>
                  <a:srgbClr val="FF7500"/>
                </a:highlight>
              </a:endParaRPr>
            </a:p>
          </p:txBody>
        </p:sp>
        <p:sp>
          <p:nvSpPr>
            <p:cNvPr id="11" name="Google Shape;561;p24">
              <a:extLst>
                <a:ext uri="{FF2B5EF4-FFF2-40B4-BE49-F238E27FC236}">
                  <a16:creationId xmlns:a16="http://schemas.microsoft.com/office/drawing/2014/main" id="{27E735A2-C224-2E44-80D3-5AF654034CAE}"/>
                </a:ext>
              </a:extLst>
            </p:cNvPr>
            <p:cNvSpPr/>
            <p:nvPr/>
          </p:nvSpPr>
          <p:spPr>
            <a:xfrm>
              <a:off x="1763551" y="2843984"/>
              <a:ext cx="5272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highlight>
                  <a:srgbClr val="FF7500"/>
                </a:highlight>
              </a:endParaRPr>
            </a:p>
          </p:txBody>
        </p:sp>
        <p:sp>
          <p:nvSpPr>
            <p:cNvPr id="12" name="Google Shape;562;p24">
              <a:extLst>
                <a:ext uri="{FF2B5EF4-FFF2-40B4-BE49-F238E27FC236}">
                  <a16:creationId xmlns:a16="http://schemas.microsoft.com/office/drawing/2014/main" id="{86B6C5F2-5FCF-6F41-8C00-843FC504751F}"/>
                </a:ext>
              </a:extLst>
            </p:cNvPr>
            <p:cNvSpPr/>
            <p:nvPr/>
          </p:nvSpPr>
          <p:spPr>
            <a:xfrm>
              <a:off x="1763551" y="4363917"/>
              <a:ext cx="5272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highlight>
                  <a:srgbClr val="FF7500"/>
                </a:highlight>
              </a:endParaRPr>
            </a:p>
          </p:txBody>
        </p:sp>
        <p:sp>
          <p:nvSpPr>
            <p:cNvPr id="13" name="Google Shape;563;p24">
              <a:extLst>
                <a:ext uri="{FF2B5EF4-FFF2-40B4-BE49-F238E27FC236}">
                  <a16:creationId xmlns:a16="http://schemas.microsoft.com/office/drawing/2014/main" id="{7C4CEA03-4CE2-9A4A-AA13-97CCDF220D7F}"/>
                </a:ext>
              </a:extLst>
            </p:cNvPr>
            <p:cNvSpPr/>
            <p:nvPr/>
          </p:nvSpPr>
          <p:spPr>
            <a:xfrm>
              <a:off x="1763551" y="3603951"/>
              <a:ext cx="5272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highlight>
                  <a:srgbClr val="FF7500"/>
                </a:highlight>
              </a:endParaRPr>
            </a:p>
          </p:txBody>
        </p:sp>
        <p:cxnSp>
          <p:nvCxnSpPr>
            <p:cNvPr id="14" name="Google Shape;564;p24">
              <a:extLst>
                <a:ext uri="{FF2B5EF4-FFF2-40B4-BE49-F238E27FC236}">
                  <a16:creationId xmlns:a16="http://schemas.microsoft.com/office/drawing/2014/main" id="{1319490E-B098-0447-9F79-BE3CA0D7C819}"/>
                </a:ext>
              </a:extLst>
            </p:cNvPr>
            <p:cNvCxnSpPr/>
            <p:nvPr/>
          </p:nvCxnSpPr>
          <p:spPr>
            <a:xfrm>
              <a:off x="2290884" y="3867551"/>
              <a:ext cx="5557600" cy="0"/>
            </a:xfrm>
            <a:prstGeom prst="straightConnector1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565;p24">
              <a:extLst>
                <a:ext uri="{FF2B5EF4-FFF2-40B4-BE49-F238E27FC236}">
                  <a16:creationId xmlns:a16="http://schemas.microsoft.com/office/drawing/2014/main" id="{655B4D9A-5B3D-1844-89A9-0C3368E65968}"/>
                </a:ext>
              </a:extLst>
            </p:cNvPr>
            <p:cNvCxnSpPr/>
            <p:nvPr/>
          </p:nvCxnSpPr>
          <p:spPr>
            <a:xfrm>
              <a:off x="2290884" y="3107584"/>
              <a:ext cx="5557600" cy="0"/>
            </a:xfrm>
            <a:prstGeom prst="straightConnector1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566;p24">
              <a:extLst>
                <a:ext uri="{FF2B5EF4-FFF2-40B4-BE49-F238E27FC236}">
                  <a16:creationId xmlns:a16="http://schemas.microsoft.com/office/drawing/2014/main" id="{EE0BC1F6-B6F0-5546-9211-215A5612BE4B}"/>
                </a:ext>
              </a:extLst>
            </p:cNvPr>
            <p:cNvCxnSpPr/>
            <p:nvPr/>
          </p:nvCxnSpPr>
          <p:spPr>
            <a:xfrm>
              <a:off x="2290884" y="4627517"/>
              <a:ext cx="5557600" cy="0"/>
            </a:xfrm>
            <a:prstGeom prst="straightConnector1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" name="Google Shape;587;p24">
              <a:extLst>
                <a:ext uri="{FF2B5EF4-FFF2-40B4-BE49-F238E27FC236}">
                  <a16:creationId xmlns:a16="http://schemas.microsoft.com/office/drawing/2014/main" id="{10C2B685-7D0B-174C-8E7D-40049C4E7CC0}"/>
                </a:ext>
              </a:extLst>
            </p:cNvPr>
            <p:cNvSpPr/>
            <p:nvPr/>
          </p:nvSpPr>
          <p:spPr>
            <a:xfrm>
              <a:off x="2510484" y="1324051"/>
              <a:ext cx="53380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highlight>
                  <a:srgbClr val="FF7500"/>
                </a:highlight>
              </a:endParaRPr>
            </a:p>
          </p:txBody>
        </p:sp>
        <p:sp>
          <p:nvSpPr>
            <p:cNvPr id="18" name="Google Shape;588;p24">
              <a:extLst>
                <a:ext uri="{FF2B5EF4-FFF2-40B4-BE49-F238E27FC236}">
                  <a16:creationId xmlns:a16="http://schemas.microsoft.com/office/drawing/2014/main" id="{C9562BE5-9A8D-D541-ABF5-02293D0487A6}"/>
                </a:ext>
              </a:extLst>
            </p:cNvPr>
            <p:cNvSpPr txBox="1"/>
            <p:nvPr/>
          </p:nvSpPr>
          <p:spPr>
            <a:xfrm flipH="1">
              <a:off x="4434793" y="1349119"/>
              <a:ext cx="1489447" cy="4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s" b="1" dirty="0"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rPr>
                <a:t>TITLE</a:t>
              </a:r>
              <a:endParaRPr b="1" dirty="0">
                <a:solidFill>
                  <a:srgbClr val="191D59"/>
                </a:solidFill>
                <a:latin typeface="Arial" panose="020B0604020202020204" pitchFamily="34" charset="0"/>
                <a:ea typeface="Fjalla One"/>
                <a:cs typeface="Arial" panose="020B0604020202020204" pitchFamily="34" charset="0"/>
                <a:sym typeface="Fjalla One"/>
              </a:endParaRPr>
            </a:p>
          </p:txBody>
        </p:sp>
        <p:sp>
          <p:nvSpPr>
            <p:cNvPr id="19" name="Google Shape;589;p24">
              <a:extLst>
                <a:ext uri="{FF2B5EF4-FFF2-40B4-BE49-F238E27FC236}">
                  <a16:creationId xmlns:a16="http://schemas.microsoft.com/office/drawing/2014/main" id="{723C6341-CCBA-3744-8180-A8E3C2E56C30}"/>
                </a:ext>
              </a:extLst>
            </p:cNvPr>
            <p:cNvSpPr txBox="1"/>
            <p:nvPr/>
          </p:nvSpPr>
          <p:spPr>
            <a:xfrm flipH="1">
              <a:off x="2850793" y="1349119"/>
              <a:ext cx="1489447" cy="4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s" b="1" dirty="0"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rPr>
                <a:t>TITLE</a:t>
              </a:r>
              <a:endParaRPr b="1" dirty="0">
                <a:solidFill>
                  <a:srgbClr val="191D59"/>
                </a:solidFill>
                <a:latin typeface="Arial" panose="020B0604020202020204" pitchFamily="34" charset="0"/>
                <a:ea typeface="Fjalla One"/>
                <a:cs typeface="Arial" panose="020B0604020202020204" pitchFamily="34" charset="0"/>
                <a:sym typeface="Fjalla One"/>
              </a:endParaRPr>
            </a:p>
          </p:txBody>
        </p:sp>
        <p:sp>
          <p:nvSpPr>
            <p:cNvPr id="20" name="Google Shape;590;p24">
              <a:extLst>
                <a:ext uri="{FF2B5EF4-FFF2-40B4-BE49-F238E27FC236}">
                  <a16:creationId xmlns:a16="http://schemas.microsoft.com/office/drawing/2014/main" id="{3378A3F3-AFAB-BD41-97C1-3B139A9C0F30}"/>
                </a:ext>
              </a:extLst>
            </p:cNvPr>
            <p:cNvSpPr txBox="1"/>
            <p:nvPr/>
          </p:nvSpPr>
          <p:spPr>
            <a:xfrm flipH="1">
              <a:off x="6018793" y="1349119"/>
              <a:ext cx="1489447" cy="4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s" b="1" dirty="0">
                  <a:solidFill>
                    <a:srgbClr val="191D59"/>
                  </a:solidFill>
                  <a:latin typeface="Arial" panose="020B0604020202020204" pitchFamily="34" charset="0"/>
                  <a:ea typeface="Fjalla One"/>
                  <a:cs typeface="Arial" panose="020B0604020202020204" pitchFamily="34" charset="0"/>
                  <a:sym typeface="Fjalla One"/>
                </a:rPr>
                <a:t>TITLE</a:t>
              </a:r>
              <a:endParaRPr b="1" dirty="0">
                <a:solidFill>
                  <a:srgbClr val="191D59"/>
                </a:solidFill>
                <a:latin typeface="Arial" panose="020B0604020202020204" pitchFamily="34" charset="0"/>
                <a:ea typeface="Fjalla One"/>
                <a:cs typeface="Arial" panose="020B0604020202020204" pitchFamily="34" charset="0"/>
                <a:sym typeface="Fjalla One"/>
              </a:endParaRPr>
            </a:p>
          </p:txBody>
        </p:sp>
        <p:sp>
          <p:nvSpPr>
            <p:cNvPr id="21" name="Google Shape;591;p24">
              <a:extLst>
                <a:ext uri="{FF2B5EF4-FFF2-40B4-BE49-F238E27FC236}">
                  <a16:creationId xmlns:a16="http://schemas.microsoft.com/office/drawing/2014/main" id="{ABDBDA29-046B-B94E-8BAC-164733008783}"/>
                </a:ext>
              </a:extLst>
            </p:cNvPr>
            <p:cNvSpPr/>
            <p:nvPr/>
          </p:nvSpPr>
          <p:spPr>
            <a:xfrm>
              <a:off x="2510484" y="4363917"/>
              <a:ext cx="53380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highlight>
                  <a:srgbClr val="FF7500"/>
                </a:highlight>
              </a:endParaRPr>
            </a:p>
          </p:txBody>
        </p:sp>
        <p:cxnSp>
          <p:nvCxnSpPr>
            <p:cNvPr id="22" name="Google Shape;593;p24">
              <a:extLst>
                <a:ext uri="{FF2B5EF4-FFF2-40B4-BE49-F238E27FC236}">
                  <a16:creationId xmlns:a16="http://schemas.microsoft.com/office/drawing/2014/main" id="{E09BF7CC-7091-0C4F-998F-123192173146}"/>
                </a:ext>
              </a:extLst>
            </p:cNvPr>
            <p:cNvCxnSpPr>
              <a:stCxn id="10" idx="3"/>
              <a:endCxn id="23" idx="3"/>
            </p:cNvCxnSpPr>
            <p:nvPr/>
          </p:nvCxnSpPr>
          <p:spPr>
            <a:xfrm>
              <a:off x="2290751" y="2347617"/>
              <a:ext cx="5557600" cy="0"/>
            </a:xfrm>
            <a:prstGeom prst="straightConnector1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" name="Google Shape;594;p24">
              <a:extLst>
                <a:ext uri="{FF2B5EF4-FFF2-40B4-BE49-F238E27FC236}">
                  <a16:creationId xmlns:a16="http://schemas.microsoft.com/office/drawing/2014/main" id="{911F9886-388A-A645-A9DC-059BE347A7D9}"/>
                </a:ext>
              </a:extLst>
            </p:cNvPr>
            <p:cNvSpPr/>
            <p:nvPr/>
          </p:nvSpPr>
          <p:spPr>
            <a:xfrm>
              <a:off x="2510484" y="2084017"/>
              <a:ext cx="53380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highlight>
                  <a:srgbClr val="FF7500"/>
                </a:highlight>
              </a:endParaRPr>
            </a:p>
          </p:txBody>
        </p:sp>
        <p:sp>
          <p:nvSpPr>
            <p:cNvPr id="24" name="Google Shape;597;p24">
              <a:extLst>
                <a:ext uri="{FF2B5EF4-FFF2-40B4-BE49-F238E27FC236}">
                  <a16:creationId xmlns:a16="http://schemas.microsoft.com/office/drawing/2014/main" id="{F635F028-305A-9F43-AF19-F1EDF6F05C2A}"/>
                </a:ext>
              </a:extLst>
            </p:cNvPr>
            <p:cNvSpPr/>
            <p:nvPr/>
          </p:nvSpPr>
          <p:spPr>
            <a:xfrm>
              <a:off x="2510484" y="2843984"/>
              <a:ext cx="53380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highlight>
                  <a:srgbClr val="FF7500"/>
                </a:highlight>
              </a:endParaRPr>
            </a:p>
          </p:txBody>
        </p:sp>
        <p:sp>
          <p:nvSpPr>
            <p:cNvPr id="25" name="Google Shape;598;p24">
              <a:extLst>
                <a:ext uri="{FF2B5EF4-FFF2-40B4-BE49-F238E27FC236}">
                  <a16:creationId xmlns:a16="http://schemas.microsoft.com/office/drawing/2014/main" id="{F15F84B6-B8B7-C243-A8E0-F97B0F51E324}"/>
                </a:ext>
              </a:extLst>
            </p:cNvPr>
            <p:cNvSpPr/>
            <p:nvPr/>
          </p:nvSpPr>
          <p:spPr>
            <a:xfrm>
              <a:off x="2510484" y="3603951"/>
              <a:ext cx="5338000" cy="52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highlight>
                  <a:srgbClr val="FF7500"/>
                </a:highlight>
              </a:endParaRPr>
            </a:p>
          </p:txBody>
        </p:sp>
        <p:sp>
          <p:nvSpPr>
            <p:cNvPr id="26" name="Google Shape;605;p24">
              <a:extLst>
                <a:ext uri="{FF2B5EF4-FFF2-40B4-BE49-F238E27FC236}">
                  <a16:creationId xmlns:a16="http://schemas.microsoft.com/office/drawing/2014/main" id="{8AD5F4C8-9B25-9C46-AC77-4271F0D5F251}"/>
                </a:ext>
              </a:extLst>
            </p:cNvPr>
            <p:cNvSpPr/>
            <p:nvPr/>
          </p:nvSpPr>
          <p:spPr>
            <a:xfrm>
              <a:off x="3497995" y="2245638"/>
              <a:ext cx="205995" cy="165244"/>
            </a:xfrm>
            <a:custGeom>
              <a:avLst/>
              <a:gdLst/>
              <a:ahLst/>
              <a:cxnLst/>
              <a:rect l="l" t="t" r="r" b="b"/>
              <a:pathLst>
                <a:path w="211639" h="169771" extrusionOk="0">
                  <a:moveTo>
                    <a:pt x="182052" y="8327"/>
                  </a:moveTo>
                  <a:cubicBezTo>
                    <a:pt x="183659" y="8327"/>
                    <a:pt x="185265" y="8938"/>
                    <a:pt x="186488" y="10161"/>
                  </a:cubicBezTo>
                  <a:lnTo>
                    <a:pt x="200058" y="23731"/>
                  </a:lnTo>
                  <a:cubicBezTo>
                    <a:pt x="202505" y="26178"/>
                    <a:pt x="202505" y="30125"/>
                    <a:pt x="200058" y="32571"/>
                  </a:cubicBezTo>
                  <a:lnTo>
                    <a:pt x="73298" y="159626"/>
                  </a:lnTo>
                  <a:cubicBezTo>
                    <a:pt x="72123" y="160800"/>
                    <a:pt x="70525" y="161452"/>
                    <a:pt x="68861" y="161452"/>
                  </a:cubicBezTo>
                  <a:cubicBezTo>
                    <a:pt x="67165" y="161452"/>
                    <a:pt x="65599" y="160800"/>
                    <a:pt x="64425" y="159626"/>
                  </a:cubicBezTo>
                  <a:lnTo>
                    <a:pt x="11581" y="106781"/>
                  </a:lnTo>
                  <a:cubicBezTo>
                    <a:pt x="9134" y="104335"/>
                    <a:pt x="9134" y="100355"/>
                    <a:pt x="11581" y="97942"/>
                  </a:cubicBezTo>
                  <a:lnTo>
                    <a:pt x="25151" y="84372"/>
                  </a:lnTo>
                  <a:cubicBezTo>
                    <a:pt x="26358" y="83132"/>
                    <a:pt x="27989" y="82545"/>
                    <a:pt x="29587" y="82545"/>
                  </a:cubicBezTo>
                  <a:cubicBezTo>
                    <a:pt x="31185" y="82545"/>
                    <a:pt x="32784" y="83132"/>
                    <a:pt x="34023" y="84372"/>
                  </a:cubicBezTo>
                  <a:lnTo>
                    <a:pt x="62892" y="113240"/>
                  </a:lnTo>
                  <a:cubicBezTo>
                    <a:pt x="64507" y="114855"/>
                    <a:pt x="66610" y="115662"/>
                    <a:pt x="68710" y="115662"/>
                  </a:cubicBezTo>
                  <a:cubicBezTo>
                    <a:pt x="70810" y="115662"/>
                    <a:pt x="72906" y="114855"/>
                    <a:pt x="74504" y="113240"/>
                  </a:cubicBezTo>
                  <a:lnTo>
                    <a:pt x="177616" y="10161"/>
                  </a:lnTo>
                  <a:cubicBezTo>
                    <a:pt x="178839" y="8938"/>
                    <a:pt x="180446" y="8327"/>
                    <a:pt x="182052" y="8327"/>
                  </a:cubicBezTo>
                  <a:close/>
                  <a:moveTo>
                    <a:pt x="182052" y="0"/>
                  </a:moveTo>
                  <a:cubicBezTo>
                    <a:pt x="178317" y="0"/>
                    <a:pt x="174582" y="1419"/>
                    <a:pt x="171744" y="4257"/>
                  </a:cubicBezTo>
                  <a:lnTo>
                    <a:pt x="68698" y="107303"/>
                  </a:lnTo>
                  <a:lnTo>
                    <a:pt x="39895" y="78467"/>
                  </a:lnTo>
                  <a:cubicBezTo>
                    <a:pt x="37057" y="75630"/>
                    <a:pt x="33322" y="74211"/>
                    <a:pt x="29587" y="74211"/>
                  </a:cubicBezTo>
                  <a:cubicBezTo>
                    <a:pt x="25852" y="74211"/>
                    <a:pt x="22117" y="75630"/>
                    <a:pt x="19279" y="78467"/>
                  </a:cubicBezTo>
                  <a:lnTo>
                    <a:pt x="5709" y="92037"/>
                  </a:lnTo>
                  <a:cubicBezTo>
                    <a:pt x="1" y="97746"/>
                    <a:pt x="1" y="106977"/>
                    <a:pt x="5709" y="112686"/>
                  </a:cubicBezTo>
                  <a:lnTo>
                    <a:pt x="58553" y="165497"/>
                  </a:lnTo>
                  <a:cubicBezTo>
                    <a:pt x="61293" y="168270"/>
                    <a:pt x="64947" y="169770"/>
                    <a:pt x="68861" y="169770"/>
                  </a:cubicBezTo>
                  <a:cubicBezTo>
                    <a:pt x="72776" y="169770"/>
                    <a:pt x="76429" y="168270"/>
                    <a:pt x="79169" y="165497"/>
                  </a:cubicBezTo>
                  <a:lnTo>
                    <a:pt x="205963" y="38443"/>
                  </a:lnTo>
                  <a:cubicBezTo>
                    <a:pt x="211638" y="32767"/>
                    <a:pt x="211606" y="23536"/>
                    <a:pt x="205930" y="17827"/>
                  </a:cubicBezTo>
                  <a:lnTo>
                    <a:pt x="192360" y="4257"/>
                  </a:lnTo>
                  <a:cubicBezTo>
                    <a:pt x="189522" y="1419"/>
                    <a:pt x="185787" y="0"/>
                    <a:pt x="182052" y="0"/>
                  </a:cubicBezTo>
                  <a:close/>
                </a:path>
              </a:pathLst>
            </a:custGeom>
            <a:solidFill>
              <a:srgbClr val="191D5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603;p24">
              <a:extLst>
                <a:ext uri="{FF2B5EF4-FFF2-40B4-BE49-F238E27FC236}">
                  <a16:creationId xmlns:a16="http://schemas.microsoft.com/office/drawing/2014/main" id="{3B028FD2-0865-984C-8874-62CA455AB540}"/>
                </a:ext>
              </a:extLst>
            </p:cNvPr>
            <p:cNvSpPr/>
            <p:nvPr/>
          </p:nvSpPr>
          <p:spPr>
            <a:xfrm>
              <a:off x="5082312" y="2241081"/>
              <a:ext cx="205677" cy="203201"/>
            </a:xfrm>
            <a:custGeom>
              <a:avLst/>
              <a:gdLst/>
              <a:ahLst/>
              <a:cxnLst/>
              <a:rect l="l" t="t" r="r" b="b"/>
              <a:pathLst>
                <a:path w="211313" h="208768" extrusionOk="0">
                  <a:moveTo>
                    <a:pt x="174126" y="8318"/>
                  </a:moveTo>
                  <a:cubicBezTo>
                    <a:pt x="175333" y="8318"/>
                    <a:pt x="176540" y="8775"/>
                    <a:pt x="177453" y="9688"/>
                  </a:cubicBezTo>
                  <a:lnTo>
                    <a:pt x="200352" y="32587"/>
                  </a:lnTo>
                  <a:cubicBezTo>
                    <a:pt x="202179" y="34414"/>
                    <a:pt x="202179" y="37415"/>
                    <a:pt x="200352" y="39242"/>
                  </a:cubicBezTo>
                  <a:lnTo>
                    <a:pt x="144442" y="95185"/>
                  </a:lnTo>
                  <a:cubicBezTo>
                    <a:pt x="139353" y="100241"/>
                    <a:pt x="139353" y="108526"/>
                    <a:pt x="144442" y="113615"/>
                  </a:cubicBezTo>
                  <a:lnTo>
                    <a:pt x="200352" y="169525"/>
                  </a:lnTo>
                  <a:cubicBezTo>
                    <a:pt x="202179" y="171352"/>
                    <a:pt x="202179" y="174353"/>
                    <a:pt x="200352" y="176180"/>
                  </a:cubicBezTo>
                  <a:lnTo>
                    <a:pt x="177453" y="199079"/>
                  </a:lnTo>
                  <a:cubicBezTo>
                    <a:pt x="176540" y="199992"/>
                    <a:pt x="175333" y="200449"/>
                    <a:pt x="174126" y="200449"/>
                  </a:cubicBezTo>
                  <a:cubicBezTo>
                    <a:pt x="172919" y="200449"/>
                    <a:pt x="171712" y="199992"/>
                    <a:pt x="170798" y="199079"/>
                  </a:cubicBezTo>
                  <a:lnTo>
                    <a:pt x="114888" y="143169"/>
                  </a:lnTo>
                  <a:cubicBezTo>
                    <a:pt x="112344" y="140624"/>
                    <a:pt x="109000" y="139352"/>
                    <a:pt x="105661" y="139352"/>
                  </a:cubicBezTo>
                  <a:cubicBezTo>
                    <a:pt x="102321" y="139352"/>
                    <a:pt x="98986" y="140624"/>
                    <a:pt x="96458" y="143169"/>
                  </a:cubicBezTo>
                  <a:lnTo>
                    <a:pt x="40515" y="199079"/>
                  </a:lnTo>
                  <a:cubicBezTo>
                    <a:pt x="39601" y="199992"/>
                    <a:pt x="38394" y="200449"/>
                    <a:pt x="37187" y="200449"/>
                  </a:cubicBezTo>
                  <a:cubicBezTo>
                    <a:pt x="35981" y="200449"/>
                    <a:pt x="34774" y="199992"/>
                    <a:pt x="33860" y="199079"/>
                  </a:cubicBezTo>
                  <a:lnTo>
                    <a:pt x="10961" y="176180"/>
                  </a:lnTo>
                  <a:cubicBezTo>
                    <a:pt x="9134" y="174353"/>
                    <a:pt x="9134" y="171352"/>
                    <a:pt x="10961" y="169525"/>
                  </a:cubicBezTo>
                  <a:lnTo>
                    <a:pt x="66872" y="113615"/>
                  </a:lnTo>
                  <a:cubicBezTo>
                    <a:pt x="71960" y="108526"/>
                    <a:pt x="71960" y="100241"/>
                    <a:pt x="66872" y="95185"/>
                  </a:cubicBezTo>
                  <a:lnTo>
                    <a:pt x="10961" y="39242"/>
                  </a:lnTo>
                  <a:cubicBezTo>
                    <a:pt x="9134" y="37415"/>
                    <a:pt x="9134" y="34414"/>
                    <a:pt x="10961" y="32587"/>
                  </a:cubicBezTo>
                  <a:lnTo>
                    <a:pt x="33860" y="9688"/>
                  </a:lnTo>
                  <a:cubicBezTo>
                    <a:pt x="34774" y="8775"/>
                    <a:pt x="35981" y="8318"/>
                    <a:pt x="37187" y="8318"/>
                  </a:cubicBezTo>
                  <a:cubicBezTo>
                    <a:pt x="38394" y="8318"/>
                    <a:pt x="39601" y="8775"/>
                    <a:pt x="40515" y="9688"/>
                  </a:cubicBezTo>
                  <a:lnTo>
                    <a:pt x="96458" y="65599"/>
                  </a:lnTo>
                  <a:cubicBezTo>
                    <a:pt x="98986" y="68143"/>
                    <a:pt x="102321" y="69415"/>
                    <a:pt x="105661" y="69415"/>
                  </a:cubicBezTo>
                  <a:cubicBezTo>
                    <a:pt x="109000" y="69415"/>
                    <a:pt x="112344" y="68143"/>
                    <a:pt x="114888" y="65599"/>
                  </a:cubicBezTo>
                  <a:lnTo>
                    <a:pt x="170798" y="9688"/>
                  </a:lnTo>
                  <a:cubicBezTo>
                    <a:pt x="171712" y="8775"/>
                    <a:pt x="172919" y="8318"/>
                    <a:pt x="174126" y="8318"/>
                  </a:cubicBezTo>
                  <a:close/>
                  <a:moveTo>
                    <a:pt x="37192" y="0"/>
                  </a:moveTo>
                  <a:cubicBezTo>
                    <a:pt x="33852" y="0"/>
                    <a:pt x="30517" y="1272"/>
                    <a:pt x="27989" y="3817"/>
                  </a:cubicBezTo>
                  <a:lnTo>
                    <a:pt x="5090" y="26716"/>
                  </a:lnTo>
                  <a:cubicBezTo>
                    <a:pt x="1" y="31772"/>
                    <a:pt x="1" y="40057"/>
                    <a:pt x="5090" y="45146"/>
                  </a:cubicBezTo>
                  <a:lnTo>
                    <a:pt x="61000" y="101056"/>
                  </a:lnTo>
                  <a:cubicBezTo>
                    <a:pt x="62827" y="102883"/>
                    <a:pt x="62827" y="105884"/>
                    <a:pt x="61000" y="107711"/>
                  </a:cubicBezTo>
                  <a:lnTo>
                    <a:pt x="5090" y="163621"/>
                  </a:lnTo>
                  <a:cubicBezTo>
                    <a:pt x="1" y="168710"/>
                    <a:pt x="1" y="176995"/>
                    <a:pt x="5090" y="182051"/>
                  </a:cubicBezTo>
                  <a:lnTo>
                    <a:pt x="27989" y="204951"/>
                  </a:lnTo>
                  <a:cubicBezTo>
                    <a:pt x="30500" y="207495"/>
                    <a:pt x="33860" y="208767"/>
                    <a:pt x="37187" y="208767"/>
                  </a:cubicBezTo>
                  <a:cubicBezTo>
                    <a:pt x="40515" y="208767"/>
                    <a:pt x="43875" y="207495"/>
                    <a:pt x="46419" y="204951"/>
                  </a:cubicBezTo>
                  <a:lnTo>
                    <a:pt x="102329" y="149040"/>
                  </a:lnTo>
                  <a:cubicBezTo>
                    <a:pt x="103243" y="148127"/>
                    <a:pt x="104450" y="147670"/>
                    <a:pt x="105657" y="147670"/>
                  </a:cubicBezTo>
                  <a:cubicBezTo>
                    <a:pt x="106864" y="147670"/>
                    <a:pt x="108070" y="148127"/>
                    <a:pt x="108984" y="149040"/>
                  </a:cubicBezTo>
                  <a:lnTo>
                    <a:pt x="164894" y="204951"/>
                  </a:lnTo>
                  <a:cubicBezTo>
                    <a:pt x="167439" y="207495"/>
                    <a:pt x="170782" y="208767"/>
                    <a:pt x="174122" y="208767"/>
                  </a:cubicBezTo>
                  <a:cubicBezTo>
                    <a:pt x="177461" y="208767"/>
                    <a:pt x="180796" y="207495"/>
                    <a:pt x="183324" y="204951"/>
                  </a:cubicBezTo>
                  <a:lnTo>
                    <a:pt x="206224" y="182051"/>
                  </a:lnTo>
                  <a:cubicBezTo>
                    <a:pt x="211312" y="176995"/>
                    <a:pt x="211312" y="168710"/>
                    <a:pt x="206224" y="163621"/>
                  </a:cubicBezTo>
                  <a:lnTo>
                    <a:pt x="150313" y="107711"/>
                  </a:lnTo>
                  <a:cubicBezTo>
                    <a:pt x="148486" y="105884"/>
                    <a:pt x="148486" y="102883"/>
                    <a:pt x="150313" y="101056"/>
                  </a:cubicBezTo>
                  <a:lnTo>
                    <a:pt x="206224" y="45146"/>
                  </a:lnTo>
                  <a:cubicBezTo>
                    <a:pt x="211312" y="40057"/>
                    <a:pt x="211312" y="31772"/>
                    <a:pt x="206224" y="26716"/>
                  </a:cubicBezTo>
                  <a:lnTo>
                    <a:pt x="183324" y="3817"/>
                  </a:lnTo>
                  <a:cubicBezTo>
                    <a:pt x="180796" y="1272"/>
                    <a:pt x="177461" y="0"/>
                    <a:pt x="174122" y="0"/>
                  </a:cubicBezTo>
                  <a:cubicBezTo>
                    <a:pt x="170782" y="0"/>
                    <a:pt x="167439" y="1272"/>
                    <a:pt x="164894" y="3817"/>
                  </a:cubicBezTo>
                  <a:lnTo>
                    <a:pt x="108984" y="59727"/>
                  </a:lnTo>
                  <a:cubicBezTo>
                    <a:pt x="108070" y="60640"/>
                    <a:pt x="106864" y="61097"/>
                    <a:pt x="105657" y="61097"/>
                  </a:cubicBezTo>
                  <a:cubicBezTo>
                    <a:pt x="104450" y="61097"/>
                    <a:pt x="103243" y="60640"/>
                    <a:pt x="102329" y="59727"/>
                  </a:cubicBezTo>
                  <a:lnTo>
                    <a:pt x="46419" y="3817"/>
                  </a:lnTo>
                  <a:cubicBezTo>
                    <a:pt x="43875" y="1272"/>
                    <a:pt x="40531" y="0"/>
                    <a:pt x="3719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8" name="Google Shape;606;p24">
              <a:extLst>
                <a:ext uri="{FF2B5EF4-FFF2-40B4-BE49-F238E27FC236}">
                  <a16:creationId xmlns:a16="http://schemas.microsoft.com/office/drawing/2014/main" id="{21BBB8BA-D3AD-F147-A802-CD12A0EB5DB1}"/>
                </a:ext>
              </a:extLst>
            </p:cNvPr>
            <p:cNvSpPr/>
            <p:nvPr/>
          </p:nvSpPr>
          <p:spPr>
            <a:xfrm>
              <a:off x="6655045" y="2224839"/>
              <a:ext cx="205995" cy="165244"/>
            </a:xfrm>
            <a:custGeom>
              <a:avLst/>
              <a:gdLst/>
              <a:ahLst/>
              <a:cxnLst/>
              <a:rect l="l" t="t" r="r" b="b"/>
              <a:pathLst>
                <a:path w="211639" h="169771" extrusionOk="0">
                  <a:moveTo>
                    <a:pt x="182052" y="8327"/>
                  </a:moveTo>
                  <a:cubicBezTo>
                    <a:pt x="183659" y="8327"/>
                    <a:pt x="185265" y="8938"/>
                    <a:pt x="186488" y="10161"/>
                  </a:cubicBezTo>
                  <a:lnTo>
                    <a:pt x="200058" y="23731"/>
                  </a:lnTo>
                  <a:cubicBezTo>
                    <a:pt x="202505" y="26178"/>
                    <a:pt x="202505" y="30125"/>
                    <a:pt x="200058" y="32571"/>
                  </a:cubicBezTo>
                  <a:lnTo>
                    <a:pt x="73298" y="159626"/>
                  </a:lnTo>
                  <a:cubicBezTo>
                    <a:pt x="72123" y="160800"/>
                    <a:pt x="70525" y="161452"/>
                    <a:pt x="68861" y="161452"/>
                  </a:cubicBezTo>
                  <a:cubicBezTo>
                    <a:pt x="67165" y="161452"/>
                    <a:pt x="65599" y="160800"/>
                    <a:pt x="64425" y="159626"/>
                  </a:cubicBezTo>
                  <a:lnTo>
                    <a:pt x="11581" y="106781"/>
                  </a:lnTo>
                  <a:cubicBezTo>
                    <a:pt x="9134" y="104335"/>
                    <a:pt x="9134" y="100355"/>
                    <a:pt x="11581" y="97942"/>
                  </a:cubicBezTo>
                  <a:lnTo>
                    <a:pt x="25151" y="84372"/>
                  </a:lnTo>
                  <a:cubicBezTo>
                    <a:pt x="26358" y="83132"/>
                    <a:pt x="27989" y="82545"/>
                    <a:pt x="29587" y="82545"/>
                  </a:cubicBezTo>
                  <a:cubicBezTo>
                    <a:pt x="31185" y="82545"/>
                    <a:pt x="32784" y="83132"/>
                    <a:pt x="34023" y="84372"/>
                  </a:cubicBezTo>
                  <a:lnTo>
                    <a:pt x="62892" y="113240"/>
                  </a:lnTo>
                  <a:cubicBezTo>
                    <a:pt x="64507" y="114855"/>
                    <a:pt x="66610" y="115662"/>
                    <a:pt x="68710" y="115662"/>
                  </a:cubicBezTo>
                  <a:cubicBezTo>
                    <a:pt x="70810" y="115662"/>
                    <a:pt x="72906" y="114855"/>
                    <a:pt x="74504" y="113240"/>
                  </a:cubicBezTo>
                  <a:lnTo>
                    <a:pt x="177616" y="10161"/>
                  </a:lnTo>
                  <a:cubicBezTo>
                    <a:pt x="178839" y="8938"/>
                    <a:pt x="180446" y="8327"/>
                    <a:pt x="182052" y="8327"/>
                  </a:cubicBezTo>
                  <a:close/>
                  <a:moveTo>
                    <a:pt x="182052" y="0"/>
                  </a:moveTo>
                  <a:cubicBezTo>
                    <a:pt x="178317" y="0"/>
                    <a:pt x="174582" y="1419"/>
                    <a:pt x="171744" y="4257"/>
                  </a:cubicBezTo>
                  <a:lnTo>
                    <a:pt x="68698" y="107303"/>
                  </a:lnTo>
                  <a:lnTo>
                    <a:pt x="39895" y="78467"/>
                  </a:lnTo>
                  <a:cubicBezTo>
                    <a:pt x="37057" y="75630"/>
                    <a:pt x="33322" y="74211"/>
                    <a:pt x="29587" y="74211"/>
                  </a:cubicBezTo>
                  <a:cubicBezTo>
                    <a:pt x="25852" y="74211"/>
                    <a:pt x="22117" y="75630"/>
                    <a:pt x="19279" y="78467"/>
                  </a:cubicBezTo>
                  <a:lnTo>
                    <a:pt x="5709" y="92037"/>
                  </a:lnTo>
                  <a:cubicBezTo>
                    <a:pt x="1" y="97746"/>
                    <a:pt x="1" y="106977"/>
                    <a:pt x="5709" y="112686"/>
                  </a:cubicBezTo>
                  <a:lnTo>
                    <a:pt x="58553" y="165497"/>
                  </a:lnTo>
                  <a:cubicBezTo>
                    <a:pt x="61293" y="168270"/>
                    <a:pt x="64947" y="169770"/>
                    <a:pt x="68861" y="169770"/>
                  </a:cubicBezTo>
                  <a:cubicBezTo>
                    <a:pt x="72776" y="169770"/>
                    <a:pt x="76429" y="168270"/>
                    <a:pt x="79169" y="165497"/>
                  </a:cubicBezTo>
                  <a:lnTo>
                    <a:pt x="205963" y="38443"/>
                  </a:lnTo>
                  <a:cubicBezTo>
                    <a:pt x="211638" y="32767"/>
                    <a:pt x="211606" y="23536"/>
                    <a:pt x="205930" y="17827"/>
                  </a:cubicBezTo>
                  <a:lnTo>
                    <a:pt x="192360" y="4257"/>
                  </a:lnTo>
                  <a:cubicBezTo>
                    <a:pt x="189522" y="1419"/>
                    <a:pt x="185787" y="0"/>
                    <a:pt x="18205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9" name="Google Shape;605;p24">
              <a:extLst>
                <a:ext uri="{FF2B5EF4-FFF2-40B4-BE49-F238E27FC236}">
                  <a16:creationId xmlns:a16="http://schemas.microsoft.com/office/drawing/2014/main" id="{CFBF46FE-16EF-4D4E-AB0A-356DB78FAFA7}"/>
                </a:ext>
              </a:extLst>
            </p:cNvPr>
            <p:cNvSpPr/>
            <p:nvPr/>
          </p:nvSpPr>
          <p:spPr>
            <a:xfrm>
              <a:off x="3503469" y="3035004"/>
              <a:ext cx="205995" cy="165244"/>
            </a:xfrm>
            <a:custGeom>
              <a:avLst/>
              <a:gdLst/>
              <a:ahLst/>
              <a:cxnLst/>
              <a:rect l="l" t="t" r="r" b="b"/>
              <a:pathLst>
                <a:path w="211639" h="169771" extrusionOk="0">
                  <a:moveTo>
                    <a:pt x="182052" y="8327"/>
                  </a:moveTo>
                  <a:cubicBezTo>
                    <a:pt x="183659" y="8327"/>
                    <a:pt x="185265" y="8938"/>
                    <a:pt x="186488" y="10161"/>
                  </a:cubicBezTo>
                  <a:lnTo>
                    <a:pt x="200058" y="23731"/>
                  </a:lnTo>
                  <a:cubicBezTo>
                    <a:pt x="202505" y="26178"/>
                    <a:pt x="202505" y="30125"/>
                    <a:pt x="200058" y="32571"/>
                  </a:cubicBezTo>
                  <a:lnTo>
                    <a:pt x="73298" y="159626"/>
                  </a:lnTo>
                  <a:cubicBezTo>
                    <a:pt x="72123" y="160800"/>
                    <a:pt x="70525" y="161452"/>
                    <a:pt x="68861" y="161452"/>
                  </a:cubicBezTo>
                  <a:cubicBezTo>
                    <a:pt x="67165" y="161452"/>
                    <a:pt x="65599" y="160800"/>
                    <a:pt x="64425" y="159626"/>
                  </a:cubicBezTo>
                  <a:lnTo>
                    <a:pt x="11581" y="106781"/>
                  </a:lnTo>
                  <a:cubicBezTo>
                    <a:pt x="9134" y="104335"/>
                    <a:pt x="9134" y="100355"/>
                    <a:pt x="11581" y="97942"/>
                  </a:cubicBezTo>
                  <a:lnTo>
                    <a:pt x="25151" y="84372"/>
                  </a:lnTo>
                  <a:cubicBezTo>
                    <a:pt x="26358" y="83132"/>
                    <a:pt x="27989" y="82545"/>
                    <a:pt x="29587" y="82545"/>
                  </a:cubicBezTo>
                  <a:cubicBezTo>
                    <a:pt x="31185" y="82545"/>
                    <a:pt x="32784" y="83132"/>
                    <a:pt x="34023" y="84372"/>
                  </a:cubicBezTo>
                  <a:lnTo>
                    <a:pt x="62892" y="113240"/>
                  </a:lnTo>
                  <a:cubicBezTo>
                    <a:pt x="64507" y="114855"/>
                    <a:pt x="66610" y="115662"/>
                    <a:pt x="68710" y="115662"/>
                  </a:cubicBezTo>
                  <a:cubicBezTo>
                    <a:pt x="70810" y="115662"/>
                    <a:pt x="72906" y="114855"/>
                    <a:pt x="74504" y="113240"/>
                  </a:cubicBezTo>
                  <a:lnTo>
                    <a:pt x="177616" y="10161"/>
                  </a:lnTo>
                  <a:cubicBezTo>
                    <a:pt x="178839" y="8938"/>
                    <a:pt x="180446" y="8327"/>
                    <a:pt x="182052" y="8327"/>
                  </a:cubicBezTo>
                  <a:close/>
                  <a:moveTo>
                    <a:pt x="182052" y="0"/>
                  </a:moveTo>
                  <a:cubicBezTo>
                    <a:pt x="178317" y="0"/>
                    <a:pt x="174582" y="1419"/>
                    <a:pt x="171744" y="4257"/>
                  </a:cubicBezTo>
                  <a:lnTo>
                    <a:pt x="68698" y="107303"/>
                  </a:lnTo>
                  <a:lnTo>
                    <a:pt x="39895" y="78467"/>
                  </a:lnTo>
                  <a:cubicBezTo>
                    <a:pt x="37057" y="75630"/>
                    <a:pt x="33322" y="74211"/>
                    <a:pt x="29587" y="74211"/>
                  </a:cubicBezTo>
                  <a:cubicBezTo>
                    <a:pt x="25852" y="74211"/>
                    <a:pt x="22117" y="75630"/>
                    <a:pt x="19279" y="78467"/>
                  </a:cubicBezTo>
                  <a:lnTo>
                    <a:pt x="5709" y="92037"/>
                  </a:lnTo>
                  <a:cubicBezTo>
                    <a:pt x="1" y="97746"/>
                    <a:pt x="1" y="106977"/>
                    <a:pt x="5709" y="112686"/>
                  </a:cubicBezTo>
                  <a:lnTo>
                    <a:pt x="58553" y="165497"/>
                  </a:lnTo>
                  <a:cubicBezTo>
                    <a:pt x="61293" y="168270"/>
                    <a:pt x="64947" y="169770"/>
                    <a:pt x="68861" y="169770"/>
                  </a:cubicBezTo>
                  <a:cubicBezTo>
                    <a:pt x="72776" y="169770"/>
                    <a:pt x="76429" y="168270"/>
                    <a:pt x="79169" y="165497"/>
                  </a:cubicBezTo>
                  <a:lnTo>
                    <a:pt x="205963" y="38443"/>
                  </a:lnTo>
                  <a:cubicBezTo>
                    <a:pt x="211638" y="32767"/>
                    <a:pt x="211606" y="23536"/>
                    <a:pt x="205930" y="17827"/>
                  </a:cubicBezTo>
                  <a:lnTo>
                    <a:pt x="192360" y="4257"/>
                  </a:lnTo>
                  <a:cubicBezTo>
                    <a:pt x="189522" y="1419"/>
                    <a:pt x="185787" y="0"/>
                    <a:pt x="18205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603;p24">
              <a:extLst>
                <a:ext uri="{FF2B5EF4-FFF2-40B4-BE49-F238E27FC236}">
                  <a16:creationId xmlns:a16="http://schemas.microsoft.com/office/drawing/2014/main" id="{B125D85F-50E5-3C41-AD5A-6861A197D3FF}"/>
                </a:ext>
              </a:extLst>
            </p:cNvPr>
            <p:cNvSpPr/>
            <p:nvPr/>
          </p:nvSpPr>
          <p:spPr>
            <a:xfrm>
              <a:off x="5087786" y="3030447"/>
              <a:ext cx="205677" cy="203201"/>
            </a:xfrm>
            <a:custGeom>
              <a:avLst/>
              <a:gdLst/>
              <a:ahLst/>
              <a:cxnLst/>
              <a:rect l="l" t="t" r="r" b="b"/>
              <a:pathLst>
                <a:path w="211313" h="208768" extrusionOk="0">
                  <a:moveTo>
                    <a:pt x="174126" y="8318"/>
                  </a:moveTo>
                  <a:cubicBezTo>
                    <a:pt x="175333" y="8318"/>
                    <a:pt x="176540" y="8775"/>
                    <a:pt x="177453" y="9688"/>
                  </a:cubicBezTo>
                  <a:lnTo>
                    <a:pt x="200352" y="32587"/>
                  </a:lnTo>
                  <a:cubicBezTo>
                    <a:pt x="202179" y="34414"/>
                    <a:pt x="202179" y="37415"/>
                    <a:pt x="200352" y="39242"/>
                  </a:cubicBezTo>
                  <a:lnTo>
                    <a:pt x="144442" y="95185"/>
                  </a:lnTo>
                  <a:cubicBezTo>
                    <a:pt x="139353" y="100241"/>
                    <a:pt x="139353" y="108526"/>
                    <a:pt x="144442" y="113615"/>
                  </a:cubicBezTo>
                  <a:lnTo>
                    <a:pt x="200352" y="169525"/>
                  </a:lnTo>
                  <a:cubicBezTo>
                    <a:pt x="202179" y="171352"/>
                    <a:pt x="202179" y="174353"/>
                    <a:pt x="200352" y="176180"/>
                  </a:cubicBezTo>
                  <a:lnTo>
                    <a:pt x="177453" y="199079"/>
                  </a:lnTo>
                  <a:cubicBezTo>
                    <a:pt x="176540" y="199992"/>
                    <a:pt x="175333" y="200449"/>
                    <a:pt x="174126" y="200449"/>
                  </a:cubicBezTo>
                  <a:cubicBezTo>
                    <a:pt x="172919" y="200449"/>
                    <a:pt x="171712" y="199992"/>
                    <a:pt x="170798" y="199079"/>
                  </a:cubicBezTo>
                  <a:lnTo>
                    <a:pt x="114888" y="143169"/>
                  </a:lnTo>
                  <a:cubicBezTo>
                    <a:pt x="112344" y="140624"/>
                    <a:pt x="109000" y="139352"/>
                    <a:pt x="105661" y="139352"/>
                  </a:cubicBezTo>
                  <a:cubicBezTo>
                    <a:pt x="102321" y="139352"/>
                    <a:pt x="98986" y="140624"/>
                    <a:pt x="96458" y="143169"/>
                  </a:cubicBezTo>
                  <a:lnTo>
                    <a:pt x="40515" y="199079"/>
                  </a:lnTo>
                  <a:cubicBezTo>
                    <a:pt x="39601" y="199992"/>
                    <a:pt x="38394" y="200449"/>
                    <a:pt x="37187" y="200449"/>
                  </a:cubicBezTo>
                  <a:cubicBezTo>
                    <a:pt x="35981" y="200449"/>
                    <a:pt x="34774" y="199992"/>
                    <a:pt x="33860" y="199079"/>
                  </a:cubicBezTo>
                  <a:lnTo>
                    <a:pt x="10961" y="176180"/>
                  </a:lnTo>
                  <a:cubicBezTo>
                    <a:pt x="9134" y="174353"/>
                    <a:pt x="9134" y="171352"/>
                    <a:pt x="10961" y="169525"/>
                  </a:cubicBezTo>
                  <a:lnTo>
                    <a:pt x="66872" y="113615"/>
                  </a:lnTo>
                  <a:cubicBezTo>
                    <a:pt x="71960" y="108526"/>
                    <a:pt x="71960" y="100241"/>
                    <a:pt x="66872" y="95185"/>
                  </a:cubicBezTo>
                  <a:lnTo>
                    <a:pt x="10961" y="39242"/>
                  </a:lnTo>
                  <a:cubicBezTo>
                    <a:pt x="9134" y="37415"/>
                    <a:pt x="9134" y="34414"/>
                    <a:pt x="10961" y="32587"/>
                  </a:cubicBezTo>
                  <a:lnTo>
                    <a:pt x="33860" y="9688"/>
                  </a:lnTo>
                  <a:cubicBezTo>
                    <a:pt x="34774" y="8775"/>
                    <a:pt x="35981" y="8318"/>
                    <a:pt x="37187" y="8318"/>
                  </a:cubicBezTo>
                  <a:cubicBezTo>
                    <a:pt x="38394" y="8318"/>
                    <a:pt x="39601" y="8775"/>
                    <a:pt x="40515" y="9688"/>
                  </a:cubicBezTo>
                  <a:lnTo>
                    <a:pt x="96458" y="65599"/>
                  </a:lnTo>
                  <a:cubicBezTo>
                    <a:pt x="98986" y="68143"/>
                    <a:pt x="102321" y="69415"/>
                    <a:pt x="105661" y="69415"/>
                  </a:cubicBezTo>
                  <a:cubicBezTo>
                    <a:pt x="109000" y="69415"/>
                    <a:pt x="112344" y="68143"/>
                    <a:pt x="114888" y="65599"/>
                  </a:cubicBezTo>
                  <a:lnTo>
                    <a:pt x="170798" y="9688"/>
                  </a:lnTo>
                  <a:cubicBezTo>
                    <a:pt x="171712" y="8775"/>
                    <a:pt x="172919" y="8318"/>
                    <a:pt x="174126" y="8318"/>
                  </a:cubicBezTo>
                  <a:close/>
                  <a:moveTo>
                    <a:pt x="37192" y="0"/>
                  </a:moveTo>
                  <a:cubicBezTo>
                    <a:pt x="33852" y="0"/>
                    <a:pt x="30517" y="1272"/>
                    <a:pt x="27989" y="3817"/>
                  </a:cubicBezTo>
                  <a:lnTo>
                    <a:pt x="5090" y="26716"/>
                  </a:lnTo>
                  <a:cubicBezTo>
                    <a:pt x="1" y="31772"/>
                    <a:pt x="1" y="40057"/>
                    <a:pt x="5090" y="45146"/>
                  </a:cubicBezTo>
                  <a:lnTo>
                    <a:pt x="61000" y="101056"/>
                  </a:lnTo>
                  <a:cubicBezTo>
                    <a:pt x="62827" y="102883"/>
                    <a:pt x="62827" y="105884"/>
                    <a:pt x="61000" y="107711"/>
                  </a:cubicBezTo>
                  <a:lnTo>
                    <a:pt x="5090" y="163621"/>
                  </a:lnTo>
                  <a:cubicBezTo>
                    <a:pt x="1" y="168710"/>
                    <a:pt x="1" y="176995"/>
                    <a:pt x="5090" y="182051"/>
                  </a:cubicBezTo>
                  <a:lnTo>
                    <a:pt x="27989" y="204951"/>
                  </a:lnTo>
                  <a:cubicBezTo>
                    <a:pt x="30500" y="207495"/>
                    <a:pt x="33860" y="208767"/>
                    <a:pt x="37187" y="208767"/>
                  </a:cubicBezTo>
                  <a:cubicBezTo>
                    <a:pt x="40515" y="208767"/>
                    <a:pt x="43875" y="207495"/>
                    <a:pt x="46419" y="204951"/>
                  </a:cubicBezTo>
                  <a:lnTo>
                    <a:pt x="102329" y="149040"/>
                  </a:lnTo>
                  <a:cubicBezTo>
                    <a:pt x="103243" y="148127"/>
                    <a:pt x="104450" y="147670"/>
                    <a:pt x="105657" y="147670"/>
                  </a:cubicBezTo>
                  <a:cubicBezTo>
                    <a:pt x="106864" y="147670"/>
                    <a:pt x="108070" y="148127"/>
                    <a:pt x="108984" y="149040"/>
                  </a:cubicBezTo>
                  <a:lnTo>
                    <a:pt x="164894" y="204951"/>
                  </a:lnTo>
                  <a:cubicBezTo>
                    <a:pt x="167439" y="207495"/>
                    <a:pt x="170782" y="208767"/>
                    <a:pt x="174122" y="208767"/>
                  </a:cubicBezTo>
                  <a:cubicBezTo>
                    <a:pt x="177461" y="208767"/>
                    <a:pt x="180796" y="207495"/>
                    <a:pt x="183324" y="204951"/>
                  </a:cubicBezTo>
                  <a:lnTo>
                    <a:pt x="206224" y="182051"/>
                  </a:lnTo>
                  <a:cubicBezTo>
                    <a:pt x="211312" y="176995"/>
                    <a:pt x="211312" y="168710"/>
                    <a:pt x="206224" y="163621"/>
                  </a:cubicBezTo>
                  <a:lnTo>
                    <a:pt x="150313" y="107711"/>
                  </a:lnTo>
                  <a:cubicBezTo>
                    <a:pt x="148486" y="105884"/>
                    <a:pt x="148486" y="102883"/>
                    <a:pt x="150313" y="101056"/>
                  </a:cubicBezTo>
                  <a:lnTo>
                    <a:pt x="206224" y="45146"/>
                  </a:lnTo>
                  <a:cubicBezTo>
                    <a:pt x="211312" y="40057"/>
                    <a:pt x="211312" y="31772"/>
                    <a:pt x="206224" y="26716"/>
                  </a:cubicBezTo>
                  <a:lnTo>
                    <a:pt x="183324" y="3817"/>
                  </a:lnTo>
                  <a:cubicBezTo>
                    <a:pt x="180796" y="1272"/>
                    <a:pt x="177461" y="0"/>
                    <a:pt x="174122" y="0"/>
                  </a:cubicBezTo>
                  <a:cubicBezTo>
                    <a:pt x="170782" y="0"/>
                    <a:pt x="167439" y="1272"/>
                    <a:pt x="164894" y="3817"/>
                  </a:cubicBezTo>
                  <a:lnTo>
                    <a:pt x="108984" y="59727"/>
                  </a:lnTo>
                  <a:cubicBezTo>
                    <a:pt x="108070" y="60640"/>
                    <a:pt x="106864" y="61097"/>
                    <a:pt x="105657" y="61097"/>
                  </a:cubicBezTo>
                  <a:cubicBezTo>
                    <a:pt x="104450" y="61097"/>
                    <a:pt x="103243" y="60640"/>
                    <a:pt x="102329" y="59727"/>
                  </a:cubicBezTo>
                  <a:lnTo>
                    <a:pt x="46419" y="3817"/>
                  </a:lnTo>
                  <a:cubicBezTo>
                    <a:pt x="43875" y="1272"/>
                    <a:pt x="40531" y="0"/>
                    <a:pt x="3719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1" name="Google Shape;606;p24">
              <a:extLst>
                <a:ext uri="{FF2B5EF4-FFF2-40B4-BE49-F238E27FC236}">
                  <a16:creationId xmlns:a16="http://schemas.microsoft.com/office/drawing/2014/main" id="{709DF81D-D3F5-4A44-828B-6AE12C4C6F8C}"/>
                </a:ext>
              </a:extLst>
            </p:cNvPr>
            <p:cNvSpPr/>
            <p:nvPr/>
          </p:nvSpPr>
          <p:spPr>
            <a:xfrm>
              <a:off x="6660519" y="3014205"/>
              <a:ext cx="205995" cy="165244"/>
            </a:xfrm>
            <a:custGeom>
              <a:avLst/>
              <a:gdLst/>
              <a:ahLst/>
              <a:cxnLst/>
              <a:rect l="l" t="t" r="r" b="b"/>
              <a:pathLst>
                <a:path w="211639" h="169771" extrusionOk="0">
                  <a:moveTo>
                    <a:pt x="182052" y="8327"/>
                  </a:moveTo>
                  <a:cubicBezTo>
                    <a:pt x="183659" y="8327"/>
                    <a:pt x="185265" y="8938"/>
                    <a:pt x="186488" y="10161"/>
                  </a:cubicBezTo>
                  <a:lnTo>
                    <a:pt x="200058" y="23731"/>
                  </a:lnTo>
                  <a:cubicBezTo>
                    <a:pt x="202505" y="26178"/>
                    <a:pt x="202505" y="30125"/>
                    <a:pt x="200058" y="32571"/>
                  </a:cubicBezTo>
                  <a:lnTo>
                    <a:pt x="73298" y="159626"/>
                  </a:lnTo>
                  <a:cubicBezTo>
                    <a:pt x="72123" y="160800"/>
                    <a:pt x="70525" y="161452"/>
                    <a:pt x="68861" y="161452"/>
                  </a:cubicBezTo>
                  <a:cubicBezTo>
                    <a:pt x="67165" y="161452"/>
                    <a:pt x="65599" y="160800"/>
                    <a:pt x="64425" y="159626"/>
                  </a:cubicBezTo>
                  <a:lnTo>
                    <a:pt x="11581" y="106781"/>
                  </a:lnTo>
                  <a:cubicBezTo>
                    <a:pt x="9134" y="104335"/>
                    <a:pt x="9134" y="100355"/>
                    <a:pt x="11581" y="97942"/>
                  </a:cubicBezTo>
                  <a:lnTo>
                    <a:pt x="25151" y="84372"/>
                  </a:lnTo>
                  <a:cubicBezTo>
                    <a:pt x="26358" y="83132"/>
                    <a:pt x="27989" y="82545"/>
                    <a:pt x="29587" y="82545"/>
                  </a:cubicBezTo>
                  <a:cubicBezTo>
                    <a:pt x="31185" y="82545"/>
                    <a:pt x="32784" y="83132"/>
                    <a:pt x="34023" y="84372"/>
                  </a:cubicBezTo>
                  <a:lnTo>
                    <a:pt x="62892" y="113240"/>
                  </a:lnTo>
                  <a:cubicBezTo>
                    <a:pt x="64507" y="114855"/>
                    <a:pt x="66610" y="115662"/>
                    <a:pt x="68710" y="115662"/>
                  </a:cubicBezTo>
                  <a:cubicBezTo>
                    <a:pt x="70810" y="115662"/>
                    <a:pt x="72906" y="114855"/>
                    <a:pt x="74504" y="113240"/>
                  </a:cubicBezTo>
                  <a:lnTo>
                    <a:pt x="177616" y="10161"/>
                  </a:lnTo>
                  <a:cubicBezTo>
                    <a:pt x="178839" y="8938"/>
                    <a:pt x="180446" y="8327"/>
                    <a:pt x="182052" y="8327"/>
                  </a:cubicBezTo>
                  <a:close/>
                  <a:moveTo>
                    <a:pt x="182052" y="0"/>
                  </a:moveTo>
                  <a:cubicBezTo>
                    <a:pt x="178317" y="0"/>
                    <a:pt x="174582" y="1419"/>
                    <a:pt x="171744" y="4257"/>
                  </a:cubicBezTo>
                  <a:lnTo>
                    <a:pt x="68698" y="107303"/>
                  </a:lnTo>
                  <a:lnTo>
                    <a:pt x="39895" y="78467"/>
                  </a:lnTo>
                  <a:cubicBezTo>
                    <a:pt x="37057" y="75630"/>
                    <a:pt x="33322" y="74211"/>
                    <a:pt x="29587" y="74211"/>
                  </a:cubicBezTo>
                  <a:cubicBezTo>
                    <a:pt x="25852" y="74211"/>
                    <a:pt x="22117" y="75630"/>
                    <a:pt x="19279" y="78467"/>
                  </a:cubicBezTo>
                  <a:lnTo>
                    <a:pt x="5709" y="92037"/>
                  </a:lnTo>
                  <a:cubicBezTo>
                    <a:pt x="1" y="97746"/>
                    <a:pt x="1" y="106977"/>
                    <a:pt x="5709" y="112686"/>
                  </a:cubicBezTo>
                  <a:lnTo>
                    <a:pt x="58553" y="165497"/>
                  </a:lnTo>
                  <a:cubicBezTo>
                    <a:pt x="61293" y="168270"/>
                    <a:pt x="64947" y="169770"/>
                    <a:pt x="68861" y="169770"/>
                  </a:cubicBezTo>
                  <a:cubicBezTo>
                    <a:pt x="72776" y="169770"/>
                    <a:pt x="76429" y="168270"/>
                    <a:pt x="79169" y="165497"/>
                  </a:cubicBezTo>
                  <a:lnTo>
                    <a:pt x="205963" y="38443"/>
                  </a:lnTo>
                  <a:cubicBezTo>
                    <a:pt x="211638" y="32767"/>
                    <a:pt x="211606" y="23536"/>
                    <a:pt x="205930" y="17827"/>
                  </a:cubicBezTo>
                  <a:lnTo>
                    <a:pt x="192360" y="4257"/>
                  </a:lnTo>
                  <a:cubicBezTo>
                    <a:pt x="189522" y="1419"/>
                    <a:pt x="185787" y="0"/>
                    <a:pt x="18205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2" name="Google Shape;605;p24">
              <a:extLst>
                <a:ext uri="{FF2B5EF4-FFF2-40B4-BE49-F238E27FC236}">
                  <a16:creationId xmlns:a16="http://schemas.microsoft.com/office/drawing/2014/main" id="{C6E2F6F6-D3FE-6548-B25D-4F31C4705036}"/>
                </a:ext>
              </a:extLst>
            </p:cNvPr>
            <p:cNvSpPr/>
            <p:nvPr/>
          </p:nvSpPr>
          <p:spPr>
            <a:xfrm>
              <a:off x="3503469" y="3786686"/>
              <a:ext cx="205995" cy="165244"/>
            </a:xfrm>
            <a:custGeom>
              <a:avLst/>
              <a:gdLst/>
              <a:ahLst/>
              <a:cxnLst/>
              <a:rect l="l" t="t" r="r" b="b"/>
              <a:pathLst>
                <a:path w="211639" h="169771" extrusionOk="0">
                  <a:moveTo>
                    <a:pt x="182052" y="8327"/>
                  </a:moveTo>
                  <a:cubicBezTo>
                    <a:pt x="183659" y="8327"/>
                    <a:pt x="185265" y="8938"/>
                    <a:pt x="186488" y="10161"/>
                  </a:cubicBezTo>
                  <a:lnTo>
                    <a:pt x="200058" y="23731"/>
                  </a:lnTo>
                  <a:cubicBezTo>
                    <a:pt x="202505" y="26178"/>
                    <a:pt x="202505" y="30125"/>
                    <a:pt x="200058" y="32571"/>
                  </a:cubicBezTo>
                  <a:lnTo>
                    <a:pt x="73298" y="159626"/>
                  </a:lnTo>
                  <a:cubicBezTo>
                    <a:pt x="72123" y="160800"/>
                    <a:pt x="70525" y="161452"/>
                    <a:pt x="68861" y="161452"/>
                  </a:cubicBezTo>
                  <a:cubicBezTo>
                    <a:pt x="67165" y="161452"/>
                    <a:pt x="65599" y="160800"/>
                    <a:pt x="64425" y="159626"/>
                  </a:cubicBezTo>
                  <a:lnTo>
                    <a:pt x="11581" y="106781"/>
                  </a:lnTo>
                  <a:cubicBezTo>
                    <a:pt x="9134" y="104335"/>
                    <a:pt x="9134" y="100355"/>
                    <a:pt x="11581" y="97942"/>
                  </a:cubicBezTo>
                  <a:lnTo>
                    <a:pt x="25151" y="84372"/>
                  </a:lnTo>
                  <a:cubicBezTo>
                    <a:pt x="26358" y="83132"/>
                    <a:pt x="27989" y="82545"/>
                    <a:pt x="29587" y="82545"/>
                  </a:cubicBezTo>
                  <a:cubicBezTo>
                    <a:pt x="31185" y="82545"/>
                    <a:pt x="32784" y="83132"/>
                    <a:pt x="34023" y="84372"/>
                  </a:cubicBezTo>
                  <a:lnTo>
                    <a:pt x="62892" y="113240"/>
                  </a:lnTo>
                  <a:cubicBezTo>
                    <a:pt x="64507" y="114855"/>
                    <a:pt x="66610" y="115662"/>
                    <a:pt x="68710" y="115662"/>
                  </a:cubicBezTo>
                  <a:cubicBezTo>
                    <a:pt x="70810" y="115662"/>
                    <a:pt x="72906" y="114855"/>
                    <a:pt x="74504" y="113240"/>
                  </a:cubicBezTo>
                  <a:lnTo>
                    <a:pt x="177616" y="10161"/>
                  </a:lnTo>
                  <a:cubicBezTo>
                    <a:pt x="178839" y="8938"/>
                    <a:pt x="180446" y="8327"/>
                    <a:pt x="182052" y="8327"/>
                  </a:cubicBezTo>
                  <a:close/>
                  <a:moveTo>
                    <a:pt x="182052" y="0"/>
                  </a:moveTo>
                  <a:cubicBezTo>
                    <a:pt x="178317" y="0"/>
                    <a:pt x="174582" y="1419"/>
                    <a:pt x="171744" y="4257"/>
                  </a:cubicBezTo>
                  <a:lnTo>
                    <a:pt x="68698" y="107303"/>
                  </a:lnTo>
                  <a:lnTo>
                    <a:pt x="39895" y="78467"/>
                  </a:lnTo>
                  <a:cubicBezTo>
                    <a:pt x="37057" y="75630"/>
                    <a:pt x="33322" y="74211"/>
                    <a:pt x="29587" y="74211"/>
                  </a:cubicBezTo>
                  <a:cubicBezTo>
                    <a:pt x="25852" y="74211"/>
                    <a:pt x="22117" y="75630"/>
                    <a:pt x="19279" y="78467"/>
                  </a:cubicBezTo>
                  <a:lnTo>
                    <a:pt x="5709" y="92037"/>
                  </a:lnTo>
                  <a:cubicBezTo>
                    <a:pt x="1" y="97746"/>
                    <a:pt x="1" y="106977"/>
                    <a:pt x="5709" y="112686"/>
                  </a:cubicBezTo>
                  <a:lnTo>
                    <a:pt x="58553" y="165497"/>
                  </a:lnTo>
                  <a:cubicBezTo>
                    <a:pt x="61293" y="168270"/>
                    <a:pt x="64947" y="169770"/>
                    <a:pt x="68861" y="169770"/>
                  </a:cubicBezTo>
                  <a:cubicBezTo>
                    <a:pt x="72776" y="169770"/>
                    <a:pt x="76429" y="168270"/>
                    <a:pt x="79169" y="165497"/>
                  </a:cubicBezTo>
                  <a:lnTo>
                    <a:pt x="205963" y="38443"/>
                  </a:lnTo>
                  <a:cubicBezTo>
                    <a:pt x="211638" y="32767"/>
                    <a:pt x="211606" y="23536"/>
                    <a:pt x="205930" y="17827"/>
                  </a:cubicBezTo>
                  <a:lnTo>
                    <a:pt x="192360" y="4257"/>
                  </a:lnTo>
                  <a:cubicBezTo>
                    <a:pt x="189522" y="1419"/>
                    <a:pt x="185787" y="0"/>
                    <a:pt x="18205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603;p24">
              <a:extLst>
                <a:ext uri="{FF2B5EF4-FFF2-40B4-BE49-F238E27FC236}">
                  <a16:creationId xmlns:a16="http://schemas.microsoft.com/office/drawing/2014/main" id="{CCD4D620-14E2-DD48-AAB5-A4F98B2E656A}"/>
                </a:ext>
              </a:extLst>
            </p:cNvPr>
            <p:cNvSpPr/>
            <p:nvPr/>
          </p:nvSpPr>
          <p:spPr>
            <a:xfrm>
              <a:off x="5087786" y="3782129"/>
              <a:ext cx="205677" cy="203201"/>
            </a:xfrm>
            <a:custGeom>
              <a:avLst/>
              <a:gdLst/>
              <a:ahLst/>
              <a:cxnLst/>
              <a:rect l="l" t="t" r="r" b="b"/>
              <a:pathLst>
                <a:path w="211313" h="208768" extrusionOk="0">
                  <a:moveTo>
                    <a:pt x="174126" y="8318"/>
                  </a:moveTo>
                  <a:cubicBezTo>
                    <a:pt x="175333" y="8318"/>
                    <a:pt x="176540" y="8775"/>
                    <a:pt x="177453" y="9688"/>
                  </a:cubicBezTo>
                  <a:lnTo>
                    <a:pt x="200352" y="32587"/>
                  </a:lnTo>
                  <a:cubicBezTo>
                    <a:pt x="202179" y="34414"/>
                    <a:pt x="202179" y="37415"/>
                    <a:pt x="200352" y="39242"/>
                  </a:cubicBezTo>
                  <a:lnTo>
                    <a:pt x="144442" y="95185"/>
                  </a:lnTo>
                  <a:cubicBezTo>
                    <a:pt x="139353" y="100241"/>
                    <a:pt x="139353" y="108526"/>
                    <a:pt x="144442" y="113615"/>
                  </a:cubicBezTo>
                  <a:lnTo>
                    <a:pt x="200352" y="169525"/>
                  </a:lnTo>
                  <a:cubicBezTo>
                    <a:pt x="202179" y="171352"/>
                    <a:pt x="202179" y="174353"/>
                    <a:pt x="200352" y="176180"/>
                  </a:cubicBezTo>
                  <a:lnTo>
                    <a:pt x="177453" y="199079"/>
                  </a:lnTo>
                  <a:cubicBezTo>
                    <a:pt x="176540" y="199992"/>
                    <a:pt x="175333" y="200449"/>
                    <a:pt x="174126" y="200449"/>
                  </a:cubicBezTo>
                  <a:cubicBezTo>
                    <a:pt x="172919" y="200449"/>
                    <a:pt x="171712" y="199992"/>
                    <a:pt x="170798" y="199079"/>
                  </a:cubicBezTo>
                  <a:lnTo>
                    <a:pt x="114888" y="143169"/>
                  </a:lnTo>
                  <a:cubicBezTo>
                    <a:pt x="112344" y="140624"/>
                    <a:pt x="109000" y="139352"/>
                    <a:pt x="105661" y="139352"/>
                  </a:cubicBezTo>
                  <a:cubicBezTo>
                    <a:pt x="102321" y="139352"/>
                    <a:pt x="98986" y="140624"/>
                    <a:pt x="96458" y="143169"/>
                  </a:cubicBezTo>
                  <a:lnTo>
                    <a:pt x="40515" y="199079"/>
                  </a:lnTo>
                  <a:cubicBezTo>
                    <a:pt x="39601" y="199992"/>
                    <a:pt x="38394" y="200449"/>
                    <a:pt x="37187" y="200449"/>
                  </a:cubicBezTo>
                  <a:cubicBezTo>
                    <a:pt x="35981" y="200449"/>
                    <a:pt x="34774" y="199992"/>
                    <a:pt x="33860" y="199079"/>
                  </a:cubicBezTo>
                  <a:lnTo>
                    <a:pt x="10961" y="176180"/>
                  </a:lnTo>
                  <a:cubicBezTo>
                    <a:pt x="9134" y="174353"/>
                    <a:pt x="9134" y="171352"/>
                    <a:pt x="10961" y="169525"/>
                  </a:cubicBezTo>
                  <a:lnTo>
                    <a:pt x="66872" y="113615"/>
                  </a:lnTo>
                  <a:cubicBezTo>
                    <a:pt x="71960" y="108526"/>
                    <a:pt x="71960" y="100241"/>
                    <a:pt x="66872" y="95185"/>
                  </a:cubicBezTo>
                  <a:lnTo>
                    <a:pt x="10961" y="39242"/>
                  </a:lnTo>
                  <a:cubicBezTo>
                    <a:pt x="9134" y="37415"/>
                    <a:pt x="9134" y="34414"/>
                    <a:pt x="10961" y="32587"/>
                  </a:cubicBezTo>
                  <a:lnTo>
                    <a:pt x="33860" y="9688"/>
                  </a:lnTo>
                  <a:cubicBezTo>
                    <a:pt x="34774" y="8775"/>
                    <a:pt x="35981" y="8318"/>
                    <a:pt x="37187" y="8318"/>
                  </a:cubicBezTo>
                  <a:cubicBezTo>
                    <a:pt x="38394" y="8318"/>
                    <a:pt x="39601" y="8775"/>
                    <a:pt x="40515" y="9688"/>
                  </a:cubicBezTo>
                  <a:lnTo>
                    <a:pt x="96458" y="65599"/>
                  </a:lnTo>
                  <a:cubicBezTo>
                    <a:pt x="98986" y="68143"/>
                    <a:pt x="102321" y="69415"/>
                    <a:pt x="105661" y="69415"/>
                  </a:cubicBezTo>
                  <a:cubicBezTo>
                    <a:pt x="109000" y="69415"/>
                    <a:pt x="112344" y="68143"/>
                    <a:pt x="114888" y="65599"/>
                  </a:cubicBezTo>
                  <a:lnTo>
                    <a:pt x="170798" y="9688"/>
                  </a:lnTo>
                  <a:cubicBezTo>
                    <a:pt x="171712" y="8775"/>
                    <a:pt x="172919" y="8318"/>
                    <a:pt x="174126" y="8318"/>
                  </a:cubicBezTo>
                  <a:close/>
                  <a:moveTo>
                    <a:pt x="37192" y="0"/>
                  </a:moveTo>
                  <a:cubicBezTo>
                    <a:pt x="33852" y="0"/>
                    <a:pt x="30517" y="1272"/>
                    <a:pt x="27989" y="3817"/>
                  </a:cubicBezTo>
                  <a:lnTo>
                    <a:pt x="5090" y="26716"/>
                  </a:lnTo>
                  <a:cubicBezTo>
                    <a:pt x="1" y="31772"/>
                    <a:pt x="1" y="40057"/>
                    <a:pt x="5090" y="45146"/>
                  </a:cubicBezTo>
                  <a:lnTo>
                    <a:pt x="61000" y="101056"/>
                  </a:lnTo>
                  <a:cubicBezTo>
                    <a:pt x="62827" y="102883"/>
                    <a:pt x="62827" y="105884"/>
                    <a:pt x="61000" y="107711"/>
                  </a:cubicBezTo>
                  <a:lnTo>
                    <a:pt x="5090" y="163621"/>
                  </a:lnTo>
                  <a:cubicBezTo>
                    <a:pt x="1" y="168710"/>
                    <a:pt x="1" y="176995"/>
                    <a:pt x="5090" y="182051"/>
                  </a:cubicBezTo>
                  <a:lnTo>
                    <a:pt x="27989" y="204951"/>
                  </a:lnTo>
                  <a:cubicBezTo>
                    <a:pt x="30500" y="207495"/>
                    <a:pt x="33860" y="208767"/>
                    <a:pt x="37187" y="208767"/>
                  </a:cubicBezTo>
                  <a:cubicBezTo>
                    <a:pt x="40515" y="208767"/>
                    <a:pt x="43875" y="207495"/>
                    <a:pt x="46419" y="204951"/>
                  </a:cubicBezTo>
                  <a:lnTo>
                    <a:pt x="102329" y="149040"/>
                  </a:lnTo>
                  <a:cubicBezTo>
                    <a:pt x="103243" y="148127"/>
                    <a:pt x="104450" y="147670"/>
                    <a:pt x="105657" y="147670"/>
                  </a:cubicBezTo>
                  <a:cubicBezTo>
                    <a:pt x="106864" y="147670"/>
                    <a:pt x="108070" y="148127"/>
                    <a:pt x="108984" y="149040"/>
                  </a:cubicBezTo>
                  <a:lnTo>
                    <a:pt x="164894" y="204951"/>
                  </a:lnTo>
                  <a:cubicBezTo>
                    <a:pt x="167439" y="207495"/>
                    <a:pt x="170782" y="208767"/>
                    <a:pt x="174122" y="208767"/>
                  </a:cubicBezTo>
                  <a:cubicBezTo>
                    <a:pt x="177461" y="208767"/>
                    <a:pt x="180796" y="207495"/>
                    <a:pt x="183324" y="204951"/>
                  </a:cubicBezTo>
                  <a:lnTo>
                    <a:pt x="206224" y="182051"/>
                  </a:lnTo>
                  <a:cubicBezTo>
                    <a:pt x="211312" y="176995"/>
                    <a:pt x="211312" y="168710"/>
                    <a:pt x="206224" y="163621"/>
                  </a:cubicBezTo>
                  <a:lnTo>
                    <a:pt x="150313" y="107711"/>
                  </a:lnTo>
                  <a:cubicBezTo>
                    <a:pt x="148486" y="105884"/>
                    <a:pt x="148486" y="102883"/>
                    <a:pt x="150313" y="101056"/>
                  </a:cubicBezTo>
                  <a:lnTo>
                    <a:pt x="206224" y="45146"/>
                  </a:lnTo>
                  <a:cubicBezTo>
                    <a:pt x="211312" y="40057"/>
                    <a:pt x="211312" y="31772"/>
                    <a:pt x="206224" y="26716"/>
                  </a:cubicBezTo>
                  <a:lnTo>
                    <a:pt x="183324" y="3817"/>
                  </a:lnTo>
                  <a:cubicBezTo>
                    <a:pt x="180796" y="1272"/>
                    <a:pt x="177461" y="0"/>
                    <a:pt x="174122" y="0"/>
                  </a:cubicBezTo>
                  <a:cubicBezTo>
                    <a:pt x="170782" y="0"/>
                    <a:pt x="167439" y="1272"/>
                    <a:pt x="164894" y="3817"/>
                  </a:cubicBezTo>
                  <a:lnTo>
                    <a:pt x="108984" y="59727"/>
                  </a:lnTo>
                  <a:cubicBezTo>
                    <a:pt x="108070" y="60640"/>
                    <a:pt x="106864" y="61097"/>
                    <a:pt x="105657" y="61097"/>
                  </a:cubicBezTo>
                  <a:cubicBezTo>
                    <a:pt x="104450" y="61097"/>
                    <a:pt x="103243" y="60640"/>
                    <a:pt x="102329" y="59727"/>
                  </a:cubicBezTo>
                  <a:lnTo>
                    <a:pt x="46419" y="3817"/>
                  </a:lnTo>
                  <a:cubicBezTo>
                    <a:pt x="43875" y="1272"/>
                    <a:pt x="40531" y="0"/>
                    <a:pt x="3719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4" name="Google Shape;606;p24">
              <a:extLst>
                <a:ext uri="{FF2B5EF4-FFF2-40B4-BE49-F238E27FC236}">
                  <a16:creationId xmlns:a16="http://schemas.microsoft.com/office/drawing/2014/main" id="{86A0A75C-3453-B64A-B0FA-740A8FB6272D}"/>
                </a:ext>
              </a:extLst>
            </p:cNvPr>
            <p:cNvSpPr/>
            <p:nvPr/>
          </p:nvSpPr>
          <p:spPr>
            <a:xfrm>
              <a:off x="6660519" y="3765887"/>
              <a:ext cx="205995" cy="165244"/>
            </a:xfrm>
            <a:custGeom>
              <a:avLst/>
              <a:gdLst/>
              <a:ahLst/>
              <a:cxnLst/>
              <a:rect l="l" t="t" r="r" b="b"/>
              <a:pathLst>
                <a:path w="211639" h="169771" extrusionOk="0">
                  <a:moveTo>
                    <a:pt x="182052" y="8327"/>
                  </a:moveTo>
                  <a:cubicBezTo>
                    <a:pt x="183659" y="8327"/>
                    <a:pt x="185265" y="8938"/>
                    <a:pt x="186488" y="10161"/>
                  </a:cubicBezTo>
                  <a:lnTo>
                    <a:pt x="200058" y="23731"/>
                  </a:lnTo>
                  <a:cubicBezTo>
                    <a:pt x="202505" y="26178"/>
                    <a:pt x="202505" y="30125"/>
                    <a:pt x="200058" y="32571"/>
                  </a:cubicBezTo>
                  <a:lnTo>
                    <a:pt x="73298" y="159626"/>
                  </a:lnTo>
                  <a:cubicBezTo>
                    <a:pt x="72123" y="160800"/>
                    <a:pt x="70525" y="161452"/>
                    <a:pt x="68861" y="161452"/>
                  </a:cubicBezTo>
                  <a:cubicBezTo>
                    <a:pt x="67165" y="161452"/>
                    <a:pt x="65599" y="160800"/>
                    <a:pt x="64425" y="159626"/>
                  </a:cubicBezTo>
                  <a:lnTo>
                    <a:pt x="11581" y="106781"/>
                  </a:lnTo>
                  <a:cubicBezTo>
                    <a:pt x="9134" y="104335"/>
                    <a:pt x="9134" y="100355"/>
                    <a:pt x="11581" y="97942"/>
                  </a:cubicBezTo>
                  <a:lnTo>
                    <a:pt x="25151" y="84372"/>
                  </a:lnTo>
                  <a:cubicBezTo>
                    <a:pt x="26358" y="83132"/>
                    <a:pt x="27989" y="82545"/>
                    <a:pt x="29587" y="82545"/>
                  </a:cubicBezTo>
                  <a:cubicBezTo>
                    <a:pt x="31185" y="82545"/>
                    <a:pt x="32784" y="83132"/>
                    <a:pt x="34023" y="84372"/>
                  </a:cubicBezTo>
                  <a:lnTo>
                    <a:pt x="62892" y="113240"/>
                  </a:lnTo>
                  <a:cubicBezTo>
                    <a:pt x="64507" y="114855"/>
                    <a:pt x="66610" y="115662"/>
                    <a:pt x="68710" y="115662"/>
                  </a:cubicBezTo>
                  <a:cubicBezTo>
                    <a:pt x="70810" y="115662"/>
                    <a:pt x="72906" y="114855"/>
                    <a:pt x="74504" y="113240"/>
                  </a:cubicBezTo>
                  <a:lnTo>
                    <a:pt x="177616" y="10161"/>
                  </a:lnTo>
                  <a:cubicBezTo>
                    <a:pt x="178839" y="8938"/>
                    <a:pt x="180446" y="8327"/>
                    <a:pt x="182052" y="8327"/>
                  </a:cubicBezTo>
                  <a:close/>
                  <a:moveTo>
                    <a:pt x="182052" y="0"/>
                  </a:moveTo>
                  <a:cubicBezTo>
                    <a:pt x="178317" y="0"/>
                    <a:pt x="174582" y="1419"/>
                    <a:pt x="171744" y="4257"/>
                  </a:cubicBezTo>
                  <a:lnTo>
                    <a:pt x="68698" y="107303"/>
                  </a:lnTo>
                  <a:lnTo>
                    <a:pt x="39895" y="78467"/>
                  </a:lnTo>
                  <a:cubicBezTo>
                    <a:pt x="37057" y="75630"/>
                    <a:pt x="33322" y="74211"/>
                    <a:pt x="29587" y="74211"/>
                  </a:cubicBezTo>
                  <a:cubicBezTo>
                    <a:pt x="25852" y="74211"/>
                    <a:pt x="22117" y="75630"/>
                    <a:pt x="19279" y="78467"/>
                  </a:cubicBezTo>
                  <a:lnTo>
                    <a:pt x="5709" y="92037"/>
                  </a:lnTo>
                  <a:cubicBezTo>
                    <a:pt x="1" y="97746"/>
                    <a:pt x="1" y="106977"/>
                    <a:pt x="5709" y="112686"/>
                  </a:cubicBezTo>
                  <a:lnTo>
                    <a:pt x="58553" y="165497"/>
                  </a:lnTo>
                  <a:cubicBezTo>
                    <a:pt x="61293" y="168270"/>
                    <a:pt x="64947" y="169770"/>
                    <a:pt x="68861" y="169770"/>
                  </a:cubicBezTo>
                  <a:cubicBezTo>
                    <a:pt x="72776" y="169770"/>
                    <a:pt x="76429" y="168270"/>
                    <a:pt x="79169" y="165497"/>
                  </a:cubicBezTo>
                  <a:lnTo>
                    <a:pt x="205963" y="38443"/>
                  </a:lnTo>
                  <a:cubicBezTo>
                    <a:pt x="211638" y="32767"/>
                    <a:pt x="211606" y="23536"/>
                    <a:pt x="205930" y="17827"/>
                  </a:cubicBezTo>
                  <a:lnTo>
                    <a:pt x="192360" y="4257"/>
                  </a:lnTo>
                  <a:cubicBezTo>
                    <a:pt x="189522" y="1419"/>
                    <a:pt x="185787" y="0"/>
                    <a:pt x="18205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5" name="Google Shape;605;p24">
              <a:extLst>
                <a:ext uri="{FF2B5EF4-FFF2-40B4-BE49-F238E27FC236}">
                  <a16:creationId xmlns:a16="http://schemas.microsoft.com/office/drawing/2014/main" id="{A8EDC585-0E38-9143-B771-99E6704A29B1}"/>
                </a:ext>
              </a:extLst>
            </p:cNvPr>
            <p:cNvSpPr/>
            <p:nvPr/>
          </p:nvSpPr>
          <p:spPr>
            <a:xfrm>
              <a:off x="3503469" y="4579268"/>
              <a:ext cx="205995" cy="165244"/>
            </a:xfrm>
            <a:custGeom>
              <a:avLst/>
              <a:gdLst/>
              <a:ahLst/>
              <a:cxnLst/>
              <a:rect l="l" t="t" r="r" b="b"/>
              <a:pathLst>
                <a:path w="211639" h="169771" extrusionOk="0">
                  <a:moveTo>
                    <a:pt x="182052" y="8327"/>
                  </a:moveTo>
                  <a:cubicBezTo>
                    <a:pt x="183659" y="8327"/>
                    <a:pt x="185265" y="8938"/>
                    <a:pt x="186488" y="10161"/>
                  </a:cubicBezTo>
                  <a:lnTo>
                    <a:pt x="200058" y="23731"/>
                  </a:lnTo>
                  <a:cubicBezTo>
                    <a:pt x="202505" y="26178"/>
                    <a:pt x="202505" y="30125"/>
                    <a:pt x="200058" y="32571"/>
                  </a:cubicBezTo>
                  <a:lnTo>
                    <a:pt x="73298" y="159626"/>
                  </a:lnTo>
                  <a:cubicBezTo>
                    <a:pt x="72123" y="160800"/>
                    <a:pt x="70525" y="161452"/>
                    <a:pt x="68861" y="161452"/>
                  </a:cubicBezTo>
                  <a:cubicBezTo>
                    <a:pt x="67165" y="161452"/>
                    <a:pt x="65599" y="160800"/>
                    <a:pt x="64425" y="159626"/>
                  </a:cubicBezTo>
                  <a:lnTo>
                    <a:pt x="11581" y="106781"/>
                  </a:lnTo>
                  <a:cubicBezTo>
                    <a:pt x="9134" y="104335"/>
                    <a:pt x="9134" y="100355"/>
                    <a:pt x="11581" y="97942"/>
                  </a:cubicBezTo>
                  <a:lnTo>
                    <a:pt x="25151" y="84372"/>
                  </a:lnTo>
                  <a:cubicBezTo>
                    <a:pt x="26358" y="83132"/>
                    <a:pt x="27989" y="82545"/>
                    <a:pt x="29587" y="82545"/>
                  </a:cubicBezTo>
                  <a:cubicBezTo>
                    <a:pt x="31185" y="82545"/>
                    <a:pt x="32784" y="83132"/>
                    <a:pt x="34023" y="84372"/>
                  </a:cubicBezTo>
                  <a:lnTo>
                    <a:pt x="62892" y="113240"/>
                  </a:lnTo>
                  <a:cubicBezTo>
                    <a:pt x="64507" y="114855"/>
                    <a:pt x="66610" y="115662"/>
                    <a:pt x="68710" y="115662"/>
                  </a:cubicBezTo>
                  <a:cubicBezTo>
                    <a:pt x="70810" y="115662"/>
                    <a:pt x="72906" y="114855"/>
                    <a:pt x="74504" y="113240"/>
                  </a:cubicBezTo>
                  <a:lnTo>
                    <a:pt x="177616" y="10161"/>
                  </a:lnTo>
                  <a:cubicBezTo>
                    <a:pt x="178839" y="8938"/>
                    <a:pt x="180446" y="8327"/>
                    <a:pt x="182052" y="8327"/>
                  </a:cubicBezTo>
                  <a:close/>
                  <a:moveTo>
                    <a:pt x="182052" y="0"/>
                  </a:moveTo>
                  <a:cubicBezTo>
                    <a:pt x="178317" y="0"/>
                    <a:pt x="174582" y="1419"/>
                    <a:pt x="171744" y="4257"/>
                  </a:cubicBezTo>
                  <a:lnTo>
                    <a:pt x="68698" y="107303"/>
                  </a:lnTo>
                  <a:lnTo>
                    <a:pt x="39895" y="78467"/>
                  </a:lnTo>
                  <a:cubicBezTo>
                    <a:pt x="37057" y="75630"/>
                    <a:pt x="33322" y="74211"/>
                    <a:pt x="29587" y="74211"/>
                  </a:cubicBezTo>
                  <a:cubicBezTo>
                    <a:pt x="25852" y="74211"/>
                    <a:pt x="22117" y="75630"/>
                    <a:pt x="19279" y="78467"/>
                  </a:cubicBezTo>
                  <a:lnTo>
                    <a:pt x="5709" y="92037"/>
                  </a:lnTo>
                  <a:cubicBezTo>
                    <a:pt x="1" y="97746"/>
                    <a:pt x="1" y="106977"/>
                    <a:pt x="5709" y="112686"/>
                  </a:cubicBezTo>
                  <a:lnTo>
                    <a:pt x="58553" y="165497"/>
                  </a:lnTo>
                  <a:cubicBezTo>
                    <a:pt x="61293" y="168270"/>
                    <a:pt x="64947" y="169770"/>
                    <a:pt x="68861" y="169770"/>
                  </a:cubicBezTo>
                  <a:cubicBezTo>
                    <a:pt x="72776" y="169770"/>
                    <a:pt x="76429" y="168270"/>
                    <a:pt x="79169" y="165497"/>
                  </a:cubicBezTo>
                  <a:lnTo>
                    <a:pt x="205963" y="38443"/>
                  </a:lnTo>
                  <a:cubicBezTo>
                    <a:pt x="211638" y="32767"/>
                    <a:pt x="211606" y="23536"/>
                    <a:pt x="205930" y="17827"/>
                  </a:cubicBezTo>
                  <a:lnTo>
                    <a:pt x="192360" y="4257"/>
                  </a:lnTo>
                  <a:cubicBezTo>
                    <a:pt x="189522" y="1419"/>
                    <a:pt x="185787" y="0"/>
                    <a:pt x="18205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603;p24">
              <a:extLst>
                <a:ext uri="{FF2B5EF4-FFF2-40B4-BE49-F238E27FC236}">
                  <a16:creationId xmlns:a16="http://schemas.microsoft.com/office/drawing/2014/main" id="{267D08BA-FAD1-8043-A6F9-E78C6360B3AB}"/>
                </a:ext>
              </a:extLst>
            </p:cNvPr>
            <p:cNvSpPr/>
            <p:nvPr/>
          </p:nvSpPr>
          <p:spPr>
            <a:xfrm>
              <a:off x="5087786" y="4560290"/>
              <a:ext cx="205677" cy="203201"/>
            </a:xfrm>
            <a:custGeom>
              <a:avLst/>
              <a:gdLst/>
              <a:ahLst/>
              <a:cxnLst/>
              <a:rect l="l" t="t" r="r" b="b"/>
              <a:pathLst>
                <a:path w="211313" h="208768" extrusionOk="0">
                  <a:moveTo>
                    <a:pt x="174126" y="8318"/>
                  </a:moveTo>
                  <a:cubicBezTo>
                    <a:pt x="175333" y="8318"/>
                    <a:pt x="176540" y="8775"/>
                    <a:pt x="177453" y="9688"/>
                  </a:cubicBezTo>
                  <a:lnTo>
                    <a:pt x="200352" y="32587"/>
                  </a:lnTo>
                  <a:cubicBezTo>
                    <a:pt x="202179" y="34414"/>
                    <a:pt x="202179" y="37415"/>
                    <a:pt x="200352" y="39242"/>
                  </a:cubicBezTo>
                  <a:lnTo>
                    <a:pt x="144442" y="95185"/>
                  </a:lnTo>
                  <a:cubicBezTo>
                    <a:pt x="139353" y="100241"/>
                    <a:pt x="139353" y="108526"/>
                    <a:pt x="144442" y="113615"/>
                  </a:cubicBezTo>
                  <a:lnTo>
                    <a:pt x="200352" y="169525"/>
                  </a:lnTo>
                  <a:cubicBezTo>
                    <a:pt x="202179" y="171352"/>
                    <a:pt x="202179" y="174353"/>
                    <a:pt x="200352" y="176180"/>
                  </a:cubicBezTo>
                  <a:lnTo>
                    <a:pt x="177453" y="199079"/>
                  </a:lnTo>
                  <a:cubicBezTo>
                    <a:pt x="176540" y="199992"/>
                    <a:pt x="175333" y="200449"/>
                    <a:pt x="174126" y="200449"/>
                  </a:cubicBezTo>
                  <a:cubicBezTo>
                    <a:pt x="172919" y="200449"/>
                    <a:pt x="171712" y="199992"/>
                    <a:pt x="170798" y="199079"/>
                  </a:cubicBezTo>
                  <a:lnTo>
                    <a:pt x="114888" y="143169"/>
                  </a:lnTo>
                  <a:cubicBezTo>
                    <a:pt x="112344" y="140624"/>
                    <a:pt x="109000" y="139352"/>
                    <a:pt x="105661" y="139352"/>
                  </a:cubicBezTo>
                  <a:cubicBezTo>
                    <a:pt x="102321" y="139352"/>
                    <a:pt x="98986" y="140624"/>
                    <a:pt x="96458" y="143169"/>
                  </a:cubicBezTo>
                  <a:lnTo>
                    <a:pt x="40515" y="199079"/>
                  </a:lnTo>
                  <a:cubicBezTo>
                    <a:pt x="39601" y="199992"/>
                    <a:pt x="38394" y="200449"/>
                    <a:pt x="37187" y="200449"/>
                  </a:cubicBezTo>
                  <a:cubicBezTo>
                    <a:pt x="35981" y="200449"/>
                    <a:pt x="34774" y="199992"/>
                    <a:pt x="33860" y="199079"/>
                  </a:cubicBezTo>
                  <a:lnTo>
                    <a:pt x="10961" y="176180"/>
                  </a:lnTo>
                  <a:cubicBezTo>
                    <a:pt x="9134" y="174353"/>
                    <a:pt x="9134" y="171352"/>
                    <a:pt x="10961" y="169525"/>
                  </a:cubicBezTo>
                  <a:lnTo>
                    <a:pt x="66872" y="113615"/>
                  </a:lnTo>
                  <a:cubicBezTo>
                    <a:pt x="71960" y="108526"/>
                    <a:pt x="71960" y="100241"/>
                    <a:pt x="66872" y="95185"/>
                  </a:cubicBezTo>
                  <a:lnTo>
                    <a:pt x="10961" y="39242"/>
                  </a:lnTo>
                  <a:cubicBezTo>
                    <a:pt x="9134" y="37415"/>
                    <a:pt x="9134" y="34414"/>
                    <a:pt x="10961" y="32587"/>
                  </a:cubicBezTo>
                  <a:lnTo>
                    <a:pt x="33860" y="9688"/>
                  </a:lnTo>
                  <a:cubicBezTo>
                    <a:pt x="34774" y="8775"/>
                    <a:pt x="35981" y="8318"/>
                    <a:pt x="37187" y="8318"/>
                  </a:cubicBezTo>
                  <a:cubicBezTo>
                    <a:pt x="38394" y="8318"/>
                    <a:pt x="39601" y="8775"/>
                    <a:pt x="40515" y="9688"/>
                  </a:cubicBezTo>
                  <a:lnTo>
                    <a:pt x="96458" y="65599"/>
                  </a:lnTo>
                  <a:cubicBezTo>
                    <a:pt x="98986" y="68143"/>
                    <a:pt x="102321" y="69415"/>
                    <a:pt x="105661" y="69415"/>
                  </a:cubicBezTo>
                  <a:cubicBezTo>
                    <a:pt x="109000" y="69415"/>
                    <a:pt x="112344" y="68143"/>
                    <a:pt x="114888" y="65599"/>
                  </a:cubicBezTo>
                  <a:lnTo>
                    <a:pt x="170798" y="9688"/>
                  </a:lnTo>
                  <a:cubicBezTo>
                    <a:pt x="171712" y="8775"/>
                    <a:pt x="172919" y="8318"/>
                    <a:pt x="174126" y="8318"/>
                  </a:cubicBezTo>
                  <a:close/>
                  <a:moveTo>
                    <a:pt x="37192" y="0"/>
                  </a:moveTo>
                  <a:cubicBezTo>
                    <a:pt x="33852" y="0"/>
                    <a:pt x="30517" y="1272"/>
                    <a:pt x="27989" y="3817"/>
                  </a:cubicBezTo>
                  <a:lnTo>
                    <a:pt x="5090" y="26716"/>
                  </a:lnTo>
                  <a:cubicBezTo>
                    <a:pt x="1" y="31772"/>
                    <a:pt x="1" y="40057"/>
                    <a:pt x="5090" y="45146"/>
                  </a:cubicBezTo>
                  <a:lnTo>
                    <a:pt x="61000" y="101056"/>
                  </a:lnTo>
                  <a:cubicBezTo>
                    <a:pt x="62827" y="102883"/>
                    <a:pt x="62827" y="105884"/>
                    <a:pt x="61000" y="107711"/>
                  </a:cubicBezTo>
                  <a:lnTo>
                    <a:pt x="5090" y="163621"/>
                  </a:lnTo>
                  <a:cubicBezTo>
                    <a:pt x="1" y="168710"/>
                    <a:pt x="1" y="176995"/>
                    <a:pt x="5090" y="182051"/>
                  </a:cubicBezTo>
                  <a:lnTo>
                    <a:pt x="27989" y="204951"/>
                  </a:lnTo>
                  <a:cubicBezTo>
                    <a:pt x="30500" y="207495"/>
                    <a:pt x="33860" y="208767"/>
                    <a:pt x="37187" y="208767"/>
                  </a:cubicBezTo>
                  <a:cubicBezTo>
                    <a:pt x="40515" y="208767"/>
                    <a:pt x="43875" y="207495"/>
                    <a:pt x="46419" y="204951"/>
                  </a:cubicBezTo>
                  <a:lnTo>
                    <a:pt x="102329" y="149040"/>
                  </a:lnTo>
                  <a:cubicBezTo>
                    <a:pt x="103243" y="148127"/>
                    <a:pt x="104450" y="147670"/>
                    <a:pt x="105657" y="147670"/>
                  </a:cubicBezTo>
                  <a:cubicBezTo>
                    <a:pt x="106864" y="147670"/>
                    <a:pt x="108070" y="148127"/>
                    <a:pt x="108984" y="149040"/>
                  </a:cubicBezTo>
                  <a:lnTo>
                    <a:pt x="164894" y="204951"/>
                  </a:lnTo>
                  <a:cubicBezTo>
                    <a:pt x="167439" y="207495"/>
                    <a:pt x="170782" y="208767"/>
                    <a:pt x="174122" y="208767"/>
                  </a:cubicBezTo>
                  <a:cubicBezTo>
                    <a:pt x="177461" y="208767"/>
                    <a:pt x="180796" y="207495"/>
                    <a:pt x="183324" y="204951"/>
                  </a:cubicBezTo>
                  <a:lnTo>
                    <a:pt x="206224" y="182051"/>
                  </a:lnTo>
                  <a:cubicBezTo>
                    <a:pt x="211312" y="176995"/>
                    <a:pt x="211312" y="168710"/>
                    <a:pt x="206224" y="163621"/>
                  </a:cubicBezTo>
                  <a:lnTo>
                    <a:pt x="150313" y="107711"/>
                  </a:lnTo>
                  <a:cubicBezTo>
                    <a:pt x="148486" y="105884"/>
                    <a:pt x="148486" y="102883"/>
                    <a:pt x="150313" y="101056"/>
                  </a:cubicBezTo>
                  <a:lnTo>
                    <a:pt x="206224" y="45146"/>
                  </a:lnTo>
                  <a:cubicBezTo>
                    <a:pt x="211312" y="40057"/>
                    <a:pt x="211312" y="31772"/>
                    <a:pt x="206224" y="26716"/>
                  </a:cubicBezTo>
                  <a:lnTo>
                    <a:pt x="183324" y="3817"/>
                  </a:lnTo>
                  <a:cubicBezTo>
                    <a:pt x="180796" y="1272"/>
                    <a:pt x="177461" y="0"/>
                    <a:pt x="174122" y="0"/>
                  </a:cubicBezTo>
                  <a:cubicBezTo>
                    <a:pt x="170782" y="0"/>
                    <a:pt x="167439" y="1272"/>
                    <a:pt x="164894" y="3817"/>
                  </a:cubicBezTo>
                  <a:lnTo>
                    <a:pt x="108984" y="59727"/>
                  </a:lnTo>
                  <a:cubicBezTo>
                    <a:pt x="108070" y="60640"/>
                    <a:pt x="106864" y="61097"/>
                    <a:pt x="105657" y="61097"/>
                  </a:cubicBezTo>
                  <a:cubicBezTo>
                    <a:pt x="104450" y="61097"/>
                    <a:pt x="103243" y="60640"/>
                    <a:pt x="102329" y="59727"/>
                  </a:cubicBezTo>
                  <a:lnTo>
                    <a:pt x="46419" y="3817"/>
                  </a:lnTo>
                  <a:cubicBezTo>
                    <a:pt x="43875" y="1272"/>
                    <a:pt x="40531" y="0"/>
                    <a:pt x="3719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37" name="Google Shape;606;p24">
              <a:extLst>
                <a:ext uri="{FF2B5EF4-FFF2-40B4-BE49-F238E27FC236}">
                  <a16:creationId xmlns:a16="http://schemas.microsoft.com/office/drawing/2014/main" id="{EB8E7EBE-F28D-4A48-A4CD-3C1F594AA7F1}"/>
                </a:ext>
              </a:extLst>
            </p:cNvPr>
            <p:cNvSpPr/>
            <p:nvPr/>
          </p:nvSpPr>
          <p:spPr>
            <a:xfrm>
              <a:off x="6660519" y="4579268"/>
              <a:ext cx="205995" cy="165244"/>
            </a:xfrm>
            <a:custGeom>
              <a:avLst/>
              <a:gdLst/>
              <a:ahLst/>
              <a:cxnLst/>
              <a:rect l="l" t="t" r="r" b="b"/>
              <a:pathLst>
                <a:path w="211639" h="169771" extrusionOk="0">
                  <a:moveTo>
                    <a:pt x="182052" y="8327"/>
                  </a:moveTo>
                  <a:cubicBezTo>
                    <a:pt x="183659" y="8327"/>
                    <a:pt x="185265" y="8938"/>
                    <a:pt x="186488" y="10161"/>
                  </a:cubicBezTo>
                  <a:lnTo>
                    <a:pt x="200058" y="23731"/>
                  </a:lnTo>
                  <a:cubicBezTo>
                    <a:pt x="202505" y="26178"/>
                    <a:pt x="202505" y="30125"/>
                    <a:pt x="200058" y="32571"/>
                  </a:cubicBezTo>
                  <a:lnTo>
                    <a:pt x="73298" y="159626"/>
                  </a:lnTo>
                  <a:cubicBezTo>
                    <a:pt x="72123" y="160800"/>
                    <a:pt x="70525" y="161452"/>
                    <a:pt x="68861" y="161452"/>
                  </a:cubicBezTo>
                  <a:cubicBezTo>
                    <a:pt x="67165" y="161452"/>
                    <a:pt x="65599" y="160800"/>
                    <a:pt x="64425" y="159626"/>
                  </a:cubicBezTo>
                  <a:lnTo>
                    <a:pt x="11581" y="106781"/>
                  </a:lnTo>
                  <a:cubicBezTo>
                    <a:pt x="9134" y="104335"/>
                    <a:pt x="9134" y="100355"/>
                    <a:pt x="11581" y="97942"/>
                  </a:cubicBezTo>
                  <a:lnTo>
                    <a:pt x="25151" y="84372"/>
                  </a:lnTo>
                  <a:cubicBezTo>
                    <a:pt x="26358" y="83132"/>
                    <a:pt x="27989" y="82545"/>
                    <a:pt x="29587" y="82545"/>
                  </a:cubicBezTo>
                  <a:cubicBezTo>
                    <a:pt x="31185" y="82545"/>
                    <a:pt x="32784" y="83132"/>
                    <a:pt x="34023" y="84372"/>
                  </a:cubicBezTo>
                  <a:lnTo>
                    <a:pt x="62892" y="113240"/>
                  </a:lnTo>
                  <a:cubicBezTo>
                    <a:pt x="64507" y="114855"/>
                    <a:pt x="66610" y="115662"/>
                    <a:pt x="68710" y="115662"/>
                  </a:cubicBezTo>
                  <a:cubicBezTo>
                    <a:pt x="70810" y="115662"/>
                    <a:pt x="72906" y="114855"/>
                    <a:pt x="74504" y="113240"/>
                  </a:cubicBezTo>
                  <a:lnTo>
                    <a:pt x="177616" y="10161"/>
                  </a:lnTo>
                  <a:cubicBezTo>
                    <a:pt x="178839" y="8938"/>
                    <a:pt x="180446" y="8327"/>
                    <a:pt x="182052" y="8327"/>
                  </a:cubicBezTo>
                  <a:close/>
                  <a:moveTo>
                    <a:pt x="182052" y="0"/>
                  </a:moveTo>
                  <a:cubicBezTo>
                    <a:pt x="178317" y="0"/>
                    <a:pt x="174582" y="1419"/>
                    <a:pt x="171744" y="4257"/>
                  </a:cubicBezTo>
                  <a:lnTo>
                    <a:pt x="68698" y="107303"/>
                  </a:lnTo>
                  <a:lnTo>
                    <a:pt x="39895" y="78467"/>
                  </a:lnTo>
                  <a:cubicBezTo>
                    <a:pt x="37057" y="75630"/>
                    <a:pt x="33322" y="74211"/>
                    <a:pt x="29587" y="74211"/>
                  </a:cubicBezTo>
                  <a:cubicBezTo>
                    <a:pt x="25852" y="74211"/>
                    <a:pt x="22117" y="75630"/>
                    <a:pt x="19279" y="78467"/>
                  </a:cubicBezTo>
                  <a:lnTo>
                    <a:pt x="5709" y="92037"/>
                  </a:lnTo>
                  <a:cubicBezTo>
                    <a:pt x="1" y="97746"/>
                    <a:pt x="1" y="106977"/>
                    <a:pt x="5709" y="112686"/>
                  </a:cubicBezTo>
                  <a:lnTo>
                    <a:pt x="58553" y="165497"/>
                  </a:lnTo>
                  <a:cubicBezTo>
                    <a:pt x="61293" y="168270"/>
                    <a:pt x="64947" y="169770"/>
                    <a:pt x="68861" y="169770"/>
                  </a:cubicBezTo>
                  <a:cubicBezTo>
                    <a:pt x="72776" y="169770"/>
                    <a:pt x="76429" y="168270"/>
                    <a:pt x="79169" y="165497"/>
                  </a:cubicBezTo>
                  <a:lnTo>
                    <a:pt x="205963" y="38443"/>
                  </a:lnTo>
                  <a:cubicBezTo>
                    <a:pt x="211638" y="32767"/>
                    <a:pt x="211606" y="23536"/>
                    <a:pt x="205930" y="17827"/>
                  </a:cubicBezTo>
                  <a:lnTo>
                    <a:pt x="192360" y="4257"/>
                  </a:lnTo>
                  <a:cubicBezTo>
                    <a:pt x="189522" y="1419"/>
                    <a:pt x="185787" y="0"/>
                    <a:pt x="182052" y="0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38" name="Google Shape;4653;p41">
              <a:extLst>
                <a:ext uri="{FF2B5EF4-FFF2-40B4-BE49-F238E27FC236}">
                  <a16:creationId xmlns:a16="http://schemas.microsoft.com/office/drawing/2014/main" id="{B924CEC3-4CF7-9F40-977D-6003E60BAB74}"/>
                </a:ext>
              </a:extLst>
            </p:cNvPr>
            <p:cNvGrpSpPr/>
            <p:nvPr/>
          </p:nvGrpSpPr>
          <p:grpSpPr>
            <a:xfrm>
              <a:off x="1926856" y="3021471"/>
              <a:ext cx="198291" cy="192309"/>
              <a:chOff x="3854700" y="249750"/>
              <a:chExt cx="500425" cy="481125"/>
            </a:xfrm>
            <a:solidFill>
              <a:srgbClr val="191D59"/>
            </a:solidFill>
          </p:grpSpPr>
          <p:sp>
            <p:nvSpPr>
              <p:cNvPr id="44" name="Google Shape;4654;p41">
                <a:extLst>
                  <a:ext uri="{FF2B5EF4-FFF2-40B4-BE49-F238E27FC236}">
                    <a16:creationId xmlns:a16="http://schemas.microsoft.com/office/drawing/2014/main" id="{719FFD82-4D8F-0848-9390-17F865A43746}"/>
                  </a:ext>
                </a:extLst>
              </p:cNvPr>
              <p:cNvSpPr/>
              <p:nvPr/>
            </p:nvSpPr>
            <p:spPr>
              <a:xfrm>
                <a:off x="4206725" y="598350"/>
                <a:ext cx="70775" cy="68025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2721" extrusionOk="0">
                    <a:moveTo>
                      <a:pt x="622" y="1"/>
                    </a:moveTo>
                    <a:cubicBezTo>
                      <a:pt x="478" y="1"/>
                      <a:pt x="333" y="56"/>
                      <a:pt x="223" y="165"/>
                    </a:cubicBezTo>
                    <a:cubicBezTo>
                      <a:pt x="0" y="388"/>
                      <a:pt x="0" y="744"/>
                      <a:pt x="223" y="966"/>
                    </a:cubicBezTo>
                    <a:lnTo>
                      <a:pt x="1819" y="2562"/>
                    </a:lnTo>
                    <a:cubicBezTo>
                      <a:pt x="1929" y="2668"/>
                      <a:pt x="2070" y="2721"/>
                      <a:pt x="2211" y="2721"/>
                    </a:cubicBezTo>
                    <a:cubicBezTo>
                      <a:pt x="2356" y="2721"/>
                      <a:pt x="2501" y="2665"/>
                      <a:pt x="2611" y="2553"/>
                    </a:cubicBezTo>
                    <a:cubicBezTo>
                      <a:pt x="2828" y="2337"/>
                      <a:pt x="2831" y="1984"/>
                      <a:pt x="2617" y="1764"/>
                    </a:cubicBezTo>
                    <a:lnTo>
                      <a:pt x="1021" y="165"/>
                    </a:lnTo>
                    <a:cubicBezTo>
                      <a:pt x="911" y="56"/>
                      <a:pt x="767" y="1"/>
                      <a:pt x="62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5" name="Google Shape;4655;p41">
                <a:extLst>
                  <a:ext uri="{FF2B5EF4-FFF2-40B4-BE49-F238E27FC236}">
                    <a16:creationId xmlns:a16="http://schemas.microsoft.com/office/drawing/2014/main" id="{ECCAF454-D85F-9948-9EB7-CBF9A6A88141}"/>
                  </a:ext>
                </a:extLst>
              </p:cNvPr>
              <p:cNvSpPr/>
              <p:nvPr/>
            </p:nvSpPr>
            <p:spPr>
              <a:xfrm>
                <a:off x="4226750" y="538600"/>
                <a:ext cx="91250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1926" extrusionOk="0">
                    <a:moveTo>
                      <a:pt x="631" y="1"/>
                    </a:moveTo>
                    <a:cubicBezTo>
                      <a:pt x="393" y="1"/>
                      <a:pt x="175" y="151"/>
                      <a:pt x="97" y="387"/>
                    </a:cubicBezTo>
                    <a:cubicBezTo>
                      <a:pt x="0" y="676"/>
                      <a:pt x="151" y="993"/>
                      <a:pt x="440" y="1098"/>
                    </a:cubicBezTo>
                    <a:lnTo>
                      <a:pt x="2837" y="1896"/>
                    </a:lnTo>
                    <a:cubicBezTo>
                      <a:pt x="2896" y="1916"/>
                      <a:pt x="2956" y="1925"/>
                      <a:pt x="3014" y="1925"/>
                    </a:cubicBezTo>
                    <a:cubicBezTo>
                      <a:pt x="3251" y="1925"/>
                      <a:pt x="3471" y="1774"/>
                      <a:pt x="3551" y="1538"/>
                    </a:cubicBezTo>
                    <a:cubicBezTo>
                      <a:pt x="3650" y="1243"/>
                      <a:pt x="3490" y="920"/>
                      <a:pt x="3192" y="824"/>
                    </a:cubicBezTo>
                    <a:lnTo>
                      <a:pt x="798" y="26"/>
                    </a:lnTo>
                    <a:cubicBezTo>
                      <a:pt x="742" y="9"/>
                      <a:pt x="686" y="1"/>
                      <a:pt x="6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6" name="Google Shape;4656;p41">
                <a:extLst>
                  <a:ext uri="{FF2B5EF4-FFF2-40B4-BE49-F238E27FC236}">
                    <a16:creationId xmlns:a16="http://schemas.microsoft.com/office/drawing/2014/main" id="{CDA856A3-58EB-6A4D-AA8C-49737A880380}"/>
                  </a:ext>
                </a:extLst>
              </p:cNvPr>
              <p:cNvSpPr/>
              <p:nvPr/>
            </p:nvSpPr>
            <p:spPr>
              <a:xfrm>
                <a:off x="4146500" y="618325"/>
                <a:ext cx="52050" cy="88650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3546" extrusionOk="0">
                    <a:moveTo>
                      <a:pt x="632" y="1"/>
                    </a:moveTo>
                    <a:cubicBezTo>
                      <a:pt x="574" y="1"/>
                      <a:pt x="514" y="10"/>
                      <a:pt x="455" y="29"/>
                    </a:cubicBezTo>
                    <a:cubicBezTo>
                      <a:pt x="160" y="128"/>
                      <a:pt x="0" y="447"/>
                      <a:pt x="100" y="746"/>
                    </a:cubicBezTo>
                    <a:lnTo>
                      <a:pt x="898" y="3140"/>
                    </a:lnTo>
                    <a:cubicBezTo>
                      <a:pt x="970" y="3386"/>
                      <a:pt x="1196" y="3546"/>
                      <a:pt x="1439" y="3546"/>
                    </a:cubicBezTo>
                    <a:cubicBezTo>
                      <a:pt x="1498" y="3546"/>
                      <a:pt x="1558" y="3536"/>
                      <a:pt x="1617" y="3516"/>
                    </a:cubicBezTo>
                    <a:cubicBezTo>
                      <a:pt x="1921" y="3417"/>
                      <a:pt x="2081" y="3082"/>
                      <a:pt x="1970" y="2784"/>
                    </a:cubicBezTo>
                    <a:lnTo>
                      <a:pt x="1172" y="387"/>
                    </a:lnTo>
                    <a:cubicBezTo>
                      <a:pt x="1092" y="150"/>
                      <a:pt x="871" y="1"/>
                      <a:pt x="6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7" name="Google Shape;4657;p41">
                <a:extLst>
                  <a:ext uri="{FF2B5EF4-FFF2-40B4-BE49-F238E27FC236}">
                    <a16:creationId xmlns:a16="http://schemas.microsoft.com/office/drawing/2014/main" id="{FAD22B95-7922-3D48-8DD1-A51A80BCABA1}"/>
                  </a:ext>
                </a:extLst>
              </p:cNvPr>
              <p:cNvSpPr/>
              <p:nvPr/>
            </p:nvSpPr>
            <p:spPr>
              <a:xfrm>
                <a:off x="3927425" y="319075"/>
                <a:ext cx="70650" cy="6785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2714" extrusionOk="0">
                    <a:moveTo>
                      <a:pt x="621" y="0"/>
                    </a:moveTo>
                    <a:cubicBezTo>
                      <a:pt x="477" y="0"/>
                      <a:pt x="333" y="55"/>
                      <a:pt x="223" y="165"/>
                    </a:cubicBezTo>
                    <a:cubicBezTo>
                      <a:pt x="4" y="385"/>
                      <a:pt x="1" y="737"/>
                      <a:pt x="214" y="957"/>
                    </a:cubicBezTo>
                    <a:lnTo>
                      <a:pt x="1813" y="2556"/>
                    </a:lnTo>
                    <a:cubicBezTo>
                      <a:pt x="1922" y="2661"/>
                      <a:pt x="2062" y="2714"/>
                      <a:pt x="2203" y="2714"/>
                    </a:cubicBezTo>
                    <a:cubicBezTo>
                      <a:pt x="2348" y="2714"/>
                      <a:pt x="2494" y="2658"/>
                      <a:pt x="2605" y="2547"/>
                    </a:cubicBezTo>
                    <a:cubicBezTo>
                      <a:pt x="2822" y="2330"/>
                      <a:pt x="2825" y="1977"/>
                      <a:pt x="2611" y="1755"/>
                    </a:cubicBezTo>
                    <a:lnTo>
                      <a:pt x="1012" y="159"/>
                    </a:lnTo>
                    <a:cubicBezTo>
                      <a:pt x="904" y="53"/>
                      <a:pt x="762" y="0"/>
                      <a:pt x="6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8" name="Google Shape;4658;p41">
                <a:extLst>
                  <a:ext uri="{FF2B5EF4-FFF2-40B4-BE49-F238E27FC236}">
                    <a16:creationId xmlns:a16="http://schemas.microsoft.com/office/drawing/2014/main" id="{7D4A3CF9-88B3-384F-8E0B-F14FA6666810}"/>
                  </a:ext>
                </a:extLst>
              </p:cNvPr>
              <p:cNvSpPr/>
              <p:nvPr/>
            </p:nvSpPr>
            <p:spPr>
              <a:xfrm>
                <a:off x="4007000" y="279300"/>
                <a:ext cx="5167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3526" extrusionOk="0">
                    <a:moveTo>
                      <a:pt x="632" y="0"/>
                    </a:moveTo>
                    <a:cubicBezTo>
                      <a:pt x="573" y="0"/>
                      <a:pt x="512" y="10"/>
                      <a:pt x="452" y="30"/>
                    </a:cubicBezTo>
                    <a:cubicBezTo>
                      <a:pt x="160" y="127"/>
                      <a:pt x="0" y="437"/>
                      <a:pt x="91" y="732"/>
                    </a:cubicBezTo>
                    <a:lnTo>
                      <a:pt x="889" y="3126"/>
                    </a:lnTo>
                    <a:cubicBezTo>
                      <a:pt x="964" y="3370"/>
                      <a:pt x="1188" y="3525"/>
                      <a:pt x="1428" y="3525"/>
                    </a:cubicBezTo>
                    <a:cubicBezTo>
                      <a:pt x="1487" y="3525"/>
                      <a:pt x="1547" y="3516"/>
                      <a:pt x="1605" y="3496"/>
                    </a:cubicBezTo>
                    <a:cubicBezTo>
                      <a:pt x="1907" y="3397"/>
                      <a:pt x="2066" y="3069"/>
                      <a:pt x="1961" y="2771"/>
                    </a:cubicBezTo>
                    <a:lnTo>
                      <a:pt x="1160" y="374"/>
                    </a:lnTo>
                    <a:cubicBezTo>
                      <a:pt x="1079" y="144"/>
                      <a:pt x="863" y="0"/>
                      <a:pt x="63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9" name="Google Shape;4659;p41">
                <a:extLst>
                  <a:ext uri="{FF2B5EF4-FFF2-40B4-BE49-F238E27FC236}">
                    <a16:creationId xmlns:a16="http://schemas.microsoft.com/office/drawing/2014/main" id="{C6E5F44E-974D-9448-83F3-093BDF53E96A}"/>
                  </a:ext>
                </a:extLst>
              </p:cNvPr>
              <p:cNvSpPr/>
              <p:nvPr/>
            </p:nvSpPr>
            <p:spPr>
              <a:xfrm>
                <a:off x="3887300" y="398850"/>
                <a:ext cx="91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3672" h="1930" extrusionOk="0">
                    <a:moveTo>
                      <a:pt x="638" y="0"/>
                    </a:moveTo>
                    <a:cubicBezTo>
                      <a:pt x="399" y="0"/>
                      <a:pt x="178" y="150"/>
                      <a:pt x="100" y="385"/>
                    </a:cubicBezTo>
                    <a:cubicBezTo>
                      <a:pt x="1" y="678"/>
                      <a:pt x="154" y="991"/>
                      <a:pt x="443" y="1096"/>
                    </a:cubicBezTo>
                    <a:lnTo>
                      <a:pt x="2840" y="1894"/>
                    </a:lnTo>
                    <a:cubicBezTo>
                      <a:pt x="2905" y="1918"/>
                      <a:pt x="2971" y="1930"/>
                      <a:pt x="3036" y="1930"/>
                    </a:cubicBezTo>
                    <a:cubicBezTo>
                      <a:pt x="3271" y="1930"/>
                      <a:pt x="3492" y="1781"/>
                      <a:pt x="3572" y="1545"/>
                    </a:cubicBezTo>
                    <a:cubicBezTo>
                      <a:pt x="3671" y="1241"/>
                      <a:pt x="3503" y="915"/>
                      <a:pt x="3195" y="825"/>
                    </a:cubicBezTo>
                    <a:lnTo>
                      <a:pt x="802" y="24"/>
                    </a:lnTo>
                    <a:cubicBezTo>
                      <a:pt x="747" y="8"/>
                      <a:pt x="692" y="0"/>
                      <a:pt x="63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50" name="Google Shape;4660;p41">
                <a:extLst>
                  <a:ext uri="{FF2B5EF4-FFF2-40B4-BE49-F238E27FC236}">
                    <a16:creationId xmlns:a16="http://schemas.microsoft.com/office/drawing/2014/main" id="{44B006CA-8BE3-7F4B-AC1F-06979628C529}"/>
                  </a:ext>
                </a:extLst>
              </p:cNvPr>
              <p:cNvSpPr/>
              <p:nvPr/>
            </p:nvSpPr>
            <p:spPr>
              <a:xfrm>
                <a:off x="3854700" y="413675"/>
                <a:ext cx="353475" cy="317200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12688" extrusionOk="0">
                    <a:moveTo>
                      <a:pt x="12278" y="0"/>
                    </a:moveTo>
                    <a:lnTo>
                      <a:pt x="10639" y="1635"/>
                    </a:lnTo>
                    <a:cubicBezTo>
                      <a:pt x="10811" y="1720"/>
                      <a:pt x="10971" y="1831"/>
                      <a:pt x="11109" y="1964"/>
                    </a:cubicBezTo>
                    <a:cubicBezTo>
                      <a:pt x="11772" y="2623"/>
                      <a:pt x="11772" y="3698"/>
                      <a:pt x="11109" y="4358"/>
                    </a:cubicBezTo>
                    <a:lnTo>
                      <a:pt x="5520" y="9949"/>
                    </a:lnTo>
                    <a:cubicBezTo>
                      <a:pt x="5189" y="10281"/>
                      <a:pt x="4755" y="10446"/>
                      <a:pt x="4322" y="10446"/>
                    </a:cubicBezTo>
                    <a:cubicBezTo>
                      <a:pt x="3889" y="10446"/>
                      <a:pt x="3456" y="10281"/>
                      <a:pt x="3126" y="9949"/>
                    </a:cubicBezTo>
                    <a:cubicBezTo>
                      <a:pt x="2464" y="9287"/>
                      <a:pt x="2464" y="8215"/>
                      <a:pt x="3126" y="7552"/>
                    </a:cubicBezTo>
                    <a:lnTo>
                      <a:pt x="5331" y="5351"/>
                    </a:lnTo>
                    <a:cubicBezTo>
                      <a:pt x="4924" y="4499"/>
                      <a:pt x="4764" y="3554"/>
                      <a:pt x="4867" y="2620"/>
                    </a:cubicBezTo>
                    <a:lnTo>
                      <a:pt x="4867" y="2620"/>
                    </a:lnTo>
                    <a:lnTo>
                      <a:pt x="1527" y="5956"/>
                    </a:lnTo>
                    <a:cubicBezTo>
                      <a:pt x="1" y="7501"/>
                      <a:pt x="7" y="9992"/>
                      <a:pt x="1545" y="11530"/>
                    </a:cubicBezTo>
                    <a:cubicBezTo>
                      <a:pt x="2316" y="12301"/>
                      <a:pt x="3328" y="12687"/>
                      <a:pt x="4340" y="12687"/>
                    </a:cubicBezTo>
                    <a:cubicBezTo>
                      <a:pt x="5344" y="12687"/>
                      <a:pt x="6348" y="12307"/>
                      <a:pt x="7119" y="11545"/>
                    </a:cubicBezTo>
                    <a:lnTo>
                      <a:pt x="12708" y="5956"/>
                    </a:lnTo>
                    <a:cubicBezTo>
                      <a:pt x="13783" y="4878"/>
                      <a:pt x="14139" y="3276"/>
                      <a:pt x="13627" y="1843"/>
                    </a:cubicBezTo>
                    <a:cubicBezTo>
                      <a:pt x="13500" y="1467"/>
                      <a:pt x="13316" y="1114"/>
                      <a:pt x="13076" y="798"/>
                    </a:cubicBezTo>
                    <a:lnTo>
                      <a:pt x="13066" y="807"/>
                    </a:lnTo>
                    <a:cubicBezTo>
                      <a:pt x="12955" y="663"/>
                      <a:pt x="12844" y="503"/>
                      <a:pt x="12708" y="368"/>
                    </a:cubicBezTo>
                    <a:cubicBezTo>
                      <a:pt x="12570" y="235"/>
                      <a:pt x="12428" y="115"/>
                      <a:pt x="1227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51" name="Google Shape;4661;p41">
                <a:extLst>
                  <a:ext uri="{FF2B5EF4-FFF2-40B4-BE49-F238E27FC236}">
                    <a16:creationId xmlns:a16="http://schemas.microsoft.com/office/drawing/2014/main" id="{328A393C-50BF-7D43-8CED-61B989A6CDE7}"/>
                  </a:ext>
                </a:extLst>
              </p:cNvPr>
              <p:cNvSpPr/>
              <p:nvPr/>
            </p:nvSpPr>
            <p:spPr>
              <a:xfrm>
                <a:off x="3996825" y="249750"/>
                <a:ext cx="358300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14332" h="12881" extrusionOk="0">
                    <a:moveTo>
                      <a:pt x="9993" y="1"/>
                    </a:moveTo>
                    <a:cubicBezTo>
                      <a:pt x="8989" y="1"/>
                      <a:pt x="7985" y="381"/>
                      <a:pt x="7216" y="1143"/>
                    </a:cubicBezTo>
                    <a:lnTo>
                      <a:pt x="1434" y="6925"/>
                    </a:lnTo>
                    <a:cubicBezTo>
                      <a:pt x="359" y="8003"/>
                      <a:pt x="1" y="9605"/>
                      <a:pt x="516" y="11038"/>
                    </a:cubicBezTo>
                    <a:cubicBezTo>
                      <a:pt x="639" y="11414"/>
                      <a:pt x="826" y="11767"/>
                      <a:pt x="1067" y="12083"/>
                    </a:cubicBezTo>
                    <a:lnTo>
                      <a:pt x="1073" y="12074"/>
                    </a:lnTo>
                    <a:cubicBezTo>
                      <a:pt x="1187" y="12218"/>
                      <a:pt x="1296" y="12378"/>
                      <a:pt x="1434" y="12513"/>
                    </a:cubicBezTo>
                    <a:cubicBezTo>
                      <a:pt x="1570" y="12646"/>
                      <a:pt x="1711" y="12766"/>
                      <a:pt x="1865" y="12881"/>
                    </a:cubicBezTo>
                    <a:lnTo>
                      <a:pt x="3500" y="11243"/>
                    </a:lnTo>
                    <a:cubicBezTo>
                      <a:pt x="3328" y="11158"/>
                      <a:pt x="3169" y="11050"/>
                      <a:pt x="3030" y="10918"/>
                    </a:cubicBezTo>
                    <a:cubicBezTo>
                      <a:pt x="2368" y="10255"/>
                      <a:pt x="2368" y="9183"/>
                      <a:pt x="3030" y="8521"/>
                    </a:cubicBezTo>
                    <a:lnTo>
                      <a:pt x="8812" y="2739"/>
                    </a:lnTo>
                    <a:cubicBezTo>
                      <a:pt x="9143" y="2408"/>
                      <a:pt x="9577" y="2242"/>
                      <a:pt x="10010" y="2242"/>
                    </a:cubicBezTo>
                    <a:cubicBezTo>
                      <a:pt x="10443" y="2242"/>
                      <a:pt x="10876" y="2408"/>
                      <a:pt x="11206" y="2739"/>
                    </a:cubicBezTo>
                    <a:cubicBezTo>
                      <a:pt x="11868" y="3401"/>
                      <a:pt x="11868" y="4473"/>
                      <a:pt x="11206" y="5136"/>
                    </a:cubicBezTo>
                    <a:lnTo>
                      <a:pt x="8812" y="7530"/>
                    </a:lnTo>
                    <a:cubicBezTo>
                      <a:pt x="9215" y="8382"/>
                      <a:pt x="9375" y="9328"/>
                      <a:pt x="9273" y="10261"/>
                    </a:cubicBezTo>
                    <a:lnTo>
                      <a:pt x="12805" y="6732"/>
                    </a:lnTo>
                    <a:cubicBezTo>
                      <a:pt x="14331" y="5187"/>
                      <a:pt x="14325" y="2697"/>
                      <a:pt x="12787" y="1158"/>
                    </a:cubicBezTo>
                    <a:cubicBezTo>
                      <a:pt x="12016" y="387"/>
                      <a:pt x="11004" y="1"/>
                      <a:pt x="99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</p:grpSp>
        <p:grpSp>
          <p:nvGrpSpPr>
            <p:cNvPr id="39" name="Google Shape;4884;p41">
              <a:extLst>
                <a:ext uri="{FF2B5EF4-FFF2-40B4-BE49-F238E27FC236}">
                  <a16:creationId xmlns:a16="http://schemas.microsoft.com/office/drawing/2014/main" id="{1A2AD2B0-436D-4D4C-B17C-721E78C740D4}"/>
                </a:ext>
              </a:extLst>
            </p:cNvPr>
            <p:cNvGrpSpPr/>
            <p:nvPr/>
          </p:nvGrpSpPr>
          <p:grpSpPr>
            <a:xfrm>
              <a:off x="1966083" y="3752211"/>
              <a:ext cx="114867" cy="230680"/>
              <a:chOff x="3984950" y="3213600"/>
              <a:chExt cx="239925" cy="481825"/>
            </a:xfrm>
            <a:solidFill>
              <a:srgbClr val="191D59"/>
            </a:solidFill>
          </p:grpSpPr>
          <p:sp>
            <p:nvSpPr>
              <p:cNvPr id="42" name="Google Shape;4885;p41">
                <a:extLst>
                  <a:ext uri="{FF2B5EF4-FFF2-40B4-BE49-F238E27FC236}">
                    <a16:creationId xmlns:a16="http://schemas.microsoft.com/office/drawing/2014/main" id="{7DE84DED-6A99-8847-96B0-27EBFC2591DA}"/>
                  </a:ext>
                </a:extLst>
              </p:cNvPr>
              <p:cNvSpPr/>
              <p:nvPr/>
            </p:nvSpPr>
            <p:spPr>
              <a:xfrm>
                <a:off x="3984950" y="3213600"/>
                <a:ext cx="2399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9273" extrusionOk="0">
                    <a:moveTo>
                      <a:pt x="4800" y="3355"/>
                    </a:moveTo>
                    <a:cubicBezTo>
                      <a:pt x="5110" y="3355"/>
                      <a:pt x="5363" y="3608"/>
                      <a:pt x="5363" y="3918"/>
                    </a:cubicBezTo>
                    <a:lnTo>
                      <a:pt x="5363" y="12121"/>
                    </a:lnTo>
                    <a:cubicBezTo>
                      <a:pt x="6556" y="12407"/>
                      <a:pt x="7345" y="13542"/>
                      <a:pt x="7203" y="14759"/>
                    </a:cubicBezTo>
                    <a:cubicBezTo>
                      <a:pt x="7059" y="15978"/>
                      <a:pt x="6026" y="16897"/>
                      <a:pt x="4800" y="16897"/>
                    </a:cubicBezTo>
                    <a:cubicBezTo>
                      <a:pt x="3571" y="16897"/>
                      <a:pt x="2539" y="15978"/>
                      <a:pt x="2394" y="14759"/>
                    </a:cubicBezTo>
                    <a:cubicBezTo>
                      <a:pt x="2253" y="13542"/>
                      <a:pt x="3042" y="12407"/>
                      <a:pt x="4234" y="12121"/>
                    </a:cubicBezTo>
                    <a:lnTo>
                      <a:pt x="4234" y="3918"/>
                    </a:lnTo>
                    <a:cubicBezTo>
                      <a:pt x="4234" y="3608"/>
                      <a:pt x="4487" y="3355"/>
                      <a:pt x="4800" y="3355"/>
                    </a:cubicBezTo>
                    <a:close/>
                    <a:moveTo>
                      <a:pt x="4800" y="1"/>
                    </a:moveTo>
                    <a:cubicBezTo>
                      <a:pt x="3219" y="1"/>
                      <a:pt x="1939" y="1281"/>
                      <a:pt x="1939" y="2861"/>
                    </a:cubicBezTo>
                    <a:lnTo>
                      <a:pt x="1939" y="10567"/>
                    </a:lnTo>
                    <a:cubicBezTo>
                      <a:pt x="723" y="11501"/>
                      <a:pt x="9" y="12943"/>
                      <a:pt x="0" y="14476"/>
                    </a:cubicBezTo>
                    <a:cubicBezTo>
                      <a:pt x="0" y="17123"/>
                      <a:pt x="2150" y="19273"/>
                      <a:pt x="4800" y="19273"/>
                    </a:cubicBezTo>
                    <a:cubicBezTo>
                      <a:pt x="7450" y="19273"/>
                      <a:pt x="9597" y="17123"/>
                      <a:pt x="9597" y="14476"/>
                    </a:cubicBezTo>
                    <a:cubicBezTo>
                      <a:pt x="9597" y="13651"/>
                      <a:pt x="9395" y="12844"/>
                      <a:pt x="9007" y="12118"/>
                    </a:cubicBezTo>
                    <a:cubicBezTo>
                      <a:pt x="8679" y="11510"/>
                      <a:pt x="8221" y="10980"/>
                      <a:pt x="7664" y="10567"/>
                    </a:cubicBezTo>
                    <a:lnTo>
                      <a:pt x="7661" y="2861"/>
                    </a:lnTo>
                    <a:cubicBezTo>
                      <a:pt x="7661" y="1281"/>
                      <a:pt x="6378" y="1"/>
                      <a:pt x="480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3" name="Google Shape;4886;p41">
                <a:extLst>
                  <a:ext uri="{FF2B5EF4-FFF2-40B4-BE49-F238E27FC236}">
                    <a16:creationId xmlns:a16="http://schemas.microsoft.com/office/drawing/2014/main" id="{456F6173-C5B6-5E46-B2EE-6DFEF4FF1082}"/>
                  </a:ext>
                </a:extLst>
              </p:cNvPr>
              <p:cNvSpPr/>
              <p:nvPr/>
            </p:nvSpPr>
            <p:spPr>
              <a:xfrm>
                <a:off x="4072650" y="3543175"/>
                <a:ext cx="6452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2585" extrusionOk="0">
                    <a:moveTo>
                      <a:pt x="1292" y="1"/>
                    </a:moveTo>
                    <a:cubicBezTo>
                      <a:pt x="578" y="1"/>
                      <a:pt x="0" y="579"/>
                      <a:pt x="0" y="1293"/>
                    </a:cubicBezTo>
                    <a:cubicBezTo>
                      <a:pt x="0" y="2006"/>
                      <a:pt x="578" y="2585"/>
                      <a:pt x="1292" y="2585"/>
                    </a:cubicBezTo>
                    <a:cubicBezTo>
                      <a:pt x="2003" y="2585"/>
                      <a:pt x="2581" y="2006"/>
                      <a:pt x="2581" y="1293"/>
                    </a:cubicBezTo>
                    <a:cubicBezTo>
                      <a:pt x="2581" y="579"/>
                      <a:pt x="2003" y="1"/>
                      <a:pt x="12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</p:grpSp>
        <p:sp>
          <p:nvSpPr>
            <p:cNvPr id="40" name="Google Shape;7357;p46">
              <a:extLst>
                <a:ext uri="{FF2B5EF4-FFF2-40B4-BE49-F238E27FC236}">
                  <a16:creationId xmlns:a16="http://schemas.microsoft.com/office/drawing/2014/main" id="{9C968884-C13B-4143-91A2-B3325C57EF03}"/>
                </a:ext>
              </a:extLst>
            </p:cNvPr>
            <p:cNvSpPr/>
            <p:nvPr/>
          </p:nvSpPr>
          <p:spPr>
            <a:xfrm>
              <a:off x="1913871" y="4532962"/>
              <a:ext cx="200242" cy="189110"/>
            </a:xfrm>
            <a:custGeom>
              <a:avLst/>
              <a:gdLst/>
              <a:ahLst/>
              <a:cxnLst/>
              <a:rect l="l" t="t" r="r" b="b"/>
              <a:pathLst>
                <a:path w="11973" h="11698" extrusionOk="0">
                  <a:moveTo>
                    <a:pt x="8928" y="1750"/>
                  </a:moveTo>
                  <a:cubicBezTo>
                    <a:pt x="9192" y="1750"/>
                    <a:pt x="9452" y="1852"/>
                    <a:pt x="9641" y="2057"/>
                  </a:cubicBezTo>
                  <a:cubicBezTo>
                    <a:pt x="10050" y="2435"/>
                    <a:pt x="10050" y="3096"/>
                    <a:pt x="9641" y="3506"/>
                  </a:cubicBezTo>
                  <a:cubicBezTo>
                    <a:pt x="9452" y="3695"/>
                    <a:pt x="9192" y="3790"/>
                    <a:pt x="8928" y="3790"/>
                  </a:cubicBezTo>
                  <a:cubicBezTo>
                    <a:pt x="8664" y="3790"/>
                    <a:pt x="8396" y="3695"/>
                    <a:pt x="8192" y="3506"/>
                  </a:cubicBezTo>
                  <a:cubicBezTo>
                    <a:pt x="7814" y="3096"/>
                    <a:pt x="7814" y="2435"/>
                    <a:pt x="8192" y="2057"/>
                  </a:cubicBezTo>
                  <a:cubicBezTo>
                    <a:pt x="8396" y="1852"/>
                    <a:pt x="8664" y="1750"/>
                    <a:pt x="8928" y="1750"/>
                  </a:cubicBezTo>
                  <a:close/>
                  <a:moveTo>
                    <a:pt x="7901" y="1"/>
                  </a:moveTo>
                  <a:cubicBezTo>
                    <a:pt x="6958" y="1"/>
                    <a:pt x="6010" y="363"/>
                    <a:pt x="5293" y="1080"/>
                  </a:cubicBezTo>
                  <a:cubicBezTo>
                    <a:pt x="4285" y="2088"/>
                    <a:pt x="3939" y="3569"/>
                    <a:pt x="4380" y="4924"/>
                  </a:cubicBezTo>
                  <a:lnTo>
                    <a:pt x="126" y="9177"/>
                  </a:lnTo>
                  <a:cubicBezTo>
                    <a:pt x="32" y="9240"/>
                    <a:pt x="0" y="9334"/>
                    <a:pt x="0" y="9397"/>
                  </a:cubicBezTo>
                  <a:lnTo>
                    <a:pt x="0" y="11319"/>
                  </a:lnTo>
                  <a:cubicBezTo>
                    <a:pt x="0" y="11540"/>
                    <a:pt x="158" y="11697"/>
                    <a:pt x="347" y="11697"/>
                  </a:cubicBezTo>
                  <a:lnTo>
                    <a:pt x="2300" y="11697"/>
                  </a:lnTo>
                  <a:cubicBezTo>
                    <a:pt x="2363" y="11697"/>
                    <a:pt x="2489" y="11634"/>
                    <a:pt x="2521" y="11571"/>
                  </a:cubicBezTo>
                  <a:lnTo>
                    <a:pt x="2993" y="11099"/>
                  </a:lnTo>
                  <a:cubicBezTo>
                    <a:pt x="3088" y="11004"/>
                    <a:pt x="3119" y="10910"/>
                    <a:pt x="3088" y="10815"/>
                  </a:cubicBezTo>
                  <a:lnTo>
                    <a:pt x="2993" y="10311"/>
                  </a:lnTo>
                  <a:lnTo>
                    <a:pt x="3718" y="10217"/>
                  </a:lnTo>
                  <a:cubicBezTo>
                    <a:pt x="3876" y="10217"/>
                    <a:pt x="3970" y="10091"/>
                    <a:pt x="4033" y="9902"/>
                  </a:cubicBezTo>
                  <a:lnTo>
                    <a:pt x="4096" y="9208"/>
                  </a:lnTo>
                  <a:lnTo>
                    <a:pt x="4600" y="9271"/>
                  </a:lnTo>
                  <a:cubicBezTo>
                    <a:pt x="4695" y="9271"/>
                    <a:pt x="4821" y="9271"/>
                    <a:pt x="4884" y="9208"/>
                  </a:cubicBezTo>
                  <a:cubicBezTo>
                    <a:pt x="4978" y="9114"/>
                    <a:pt x="5010" y="9051"/>
                    <a:pt x="5010" y="8956"/>
                  </a:cubicBezTo>
                  <a:lnTo>
                    <a:pt x="5010" y="8326"/>
                  </a:lnTo>
                  <a:lnTo>
                    <a:pt x="5640" y="8326"/>
                  </a:lnTo>
                  <a:cubicBezTo>
                    <a:pt x="5703" y="8326"/>
                    <a:pt x="5829" y="8295"/>
                    <a:pt x="5860" y="8232"/>
                  </a:cubicBezTo>
                  <a:lnTo>
                    <a:pt x="6742" y="7350"/>
                  </a:lnTo>
                  <a:cubicBezTo>
                    <a:pt x="7131" y="7479"/>
                    <a:pt x="7533" y="7543"/>
                    <a:pt x="7931" y="7543"/>
                  </a:cubicBezTo>
                  <a:cubicBezTo>
                    <a:pt x="8891" y="7543"/>
                    <a:pt x="9833" y="7171"/>
                    <a:pt x="10523" y="6436"/>
                  </a:cubicBezTo>
                  <a:cubicBezTo>
                    <a:pt x="11972" y="4987"/>
                    <a:pt x="11972" y="2592"/>
                    <a:pt x="10523" y="1143"/>
                  </a:cubicBezTo>
                  <a:cubicBezTo>
                    <a:pt x="9823" y="379"/>
                    <a:pt x="8865" y="1"/>
                    <a:pt x="7901" y="1"/>
                  </a:cubicBezTo>
                  <a:close/>
                </a:path>
              </a:pathLst>
            </a:custGeom>
            <a:solidFill>
              <a:srgbClr val="191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41" name="Google Shape;5535;p42">
              <a:extLst>
                <a:ext uri="{FF2B5EF4-FFF2-40B4-BE49-F238E27FC236}">
                  <a16:creationId xmlns:a16="http://schemas.microsoft.com/office/drawing/2014/main" id="{41229F88-9643-AC49-808D-F87085F7618D}"/>
                </a:ext>
              </a:extLst>
            </p:cNvPr>
            <p:cNvSpPr/>
            <p:nvPr/>
          </p:nvSpPr>
          <p:spPr>
            <a:xfrm>
              <a:off x="1892976" y="2221389"/>
              <a:ext cx="236449" cy="242583"/>
            </a:xfrm>
            <a:custGeom>
              <a:avLst/>
              <a:gdLst/>
              <a:ahLst/>
              <a:cxnLst/>
              <a:rect l="l" t="t" r="r" b="b"/>
              <a:pathLst>
                <a:path w="12760" h="12761" extrusionOk="0">
                  <a:moveTo>
                    <a:pt x="6427" y="3592"/>
                  </a:moveTo>
                  <a:cubicBezTo>
                    <a:pt x="7939" y="3592"/>
                    <a:pt x="9168" y="4821"/>
                    <a:pt x="9168" y="6365"/>
                  </a:cubicBezTo>
                  <a:cubicBezTo>
                    <a:pt x="9168" y="7846"/>
                    <a:pt x="7908" y="9106"/>
                    <a:pt x="6427" y="9106"/>
                  </a:cubicBezTo>
                  <a:cubicBezTo>
                    <a:pt x="4883" y="9106"/>
                    <a:pt x="3655" y="7877"/>
                    <a:pt x="3655" y="6365"/>
                  </a:cubicBezTo>
                  <a:cubicBezTo>
                    <a:pt x="3655" y="4821"/>
                    <a:pt x="4883" y="3592"/>
                    <a:pt x="6427" y="3592"/>
                  </a:cubicBezTo>
                  <a:close/>
                  <a:moveTo>
                    <a:pt x="5829" y="1"/>
                  </a:moveTo>
                  <a:cubicBezTo>
                    <a:pt x="5356" y="1"/>
                    <a:pt x="5009" y="347"/>
                    <a:pt x="5009" y="852"/>
                  </a:cubicBezTo>
                  <a:lnTo>
                    <a:pt x="5009" y="1576"/>
                  </a:lnTo>
                  <a:cubicBezTo>
                    <a:pt x="4631" y="1702"/>
                    <a:pt x="4285" y="1828"/>
                    <a:pt x="3970" y="2017"/>
                  </a:cubicBezTo>
                  <a:lnTo>
                    <a:pt x="3466" y="1513"/>
                  </a:lnTo>
                  <a:cubicBezTo>
                    <a:pt x="3308" y="1356"/>
                    <a:pt x="3088" y="1277"/>
                    <a:pt x="2867" y="1277"/>
                  </a:cubicBezTo>
                  <a:cubicBezTo>
                    <a:pt x="2647" y="1277"/>
                    <a:pt x="2426" y="1356"/>
                    <a:pt x="2269" y="1513"/>
                  </a:cubicBezTo>
                  <a:lnTo>
                    <a:pt x="1481" y="2301"/>
                  </a:lnTo>
                  <a:cubicBezTo>
                    <a:pt x="1166" y="2616"/>
                    <a:pt x="1166" y="3151"/>
                    <a:pt x="1481" y="3466"/>
                  </a:cubicBezTo>
                  <a:lnTo>
                    <a:pt x="2017" y="4002"/>
                  </a:lnTo>
                  <a:cubicBezTo>
                    <a:pt x="1796" y="4317"/>
                    <a:pt x="1701" y="4664"/>
                    <a:pt x="1575" y="5010"/>
                  </a:cubicBezTo>
                  <a:lnTo>
                    <a:pt x="819" y="5010"/>
                  </a:lnTo>
                  <a:cubicBezTo>
                    <a:pt x="347" y="5010"/>
                    <a:pt x="0" y="5357"/>
                    <a:pt x="0" y="5829"/>
                  </a:cubicBezTo>
                  <a:lnTo>
                    <a:pt x="0" y="6932"/>
                  </a:lnTo>
                  <a:cubicBezTo>
                    <a:pt x="0" y="7405"/>
                    <a:pt x="347" y="7783"/>
                    <a:pt x="819" y="7783"/>
                  </a:cubicBezTo>
                  <a:lnTo>
                    <a:pt x="1575" y="7783"/>
                  </a:lnTo>
                  <a:cubicBezTo>
                    <a:pt x="1701" y="8129"/>
                    <a:pt x="1796" y="8476"/>
                    <a:pt x="2017" y="8791"/>
                  </a:cubicBezTo>
                  <a:lnTo>
                    <a:pt x="1481" y="9295"/>
                  </a:lnTo>
                  <a:cubicBezTo>
                    <a:pt x="1166" y="9610"/>
                    <a:pt x="1166" y="10177"/>
                    <a:pt x="1481" y="10492"/>
                  </a:cubicBezTo>
                  <a:lnTo>
                    <a:pt x="2269" y="11280"/>
                  </a:lnTo>
                  <a:cubicBezTo>
                    <a:pt x="2426" y="11437"/>
                    <a:pt x="2647" y="11516"/>
                    <a:pt x="2867" y="11516"/>
                  </a:cubicBezTo>
                  <a:cubicBezTo>
                    <a:pt x="3088" y="11516"/>
                    <a:pt x="3308" y="11437"/>
                    <a:pt x="3466" y="11280"/>
                  </a:cubicBezTo>
                  <a:lnTo>
                    <a:pt x="3970" y="10776"/>
                  </a:lnTo>
                  <a:cubicBezTo>
                    <a:pt x="4285" y="10965"/>
                    <a:pt x="4631" y="11091"/>
                    <a:pt x="5009" y="11185"/>
                  </a:cubicBezTo>
                  <a:lnTo>
                    <a:pt x="5009" y="11941"/>
                  </a:lnTo>
                  <a:cubicBezTo>
                    <a:pt x="5009" y="12414"/>
                    <a:pt x="5356" y="12760"/>
                    <a:pt x="5829" y="12760"/>
                  </a:cubicBezTo>
                  <a:lnTo>
                    <a:pt x="6931" y="12760"/>
                  </a:lnTo>
                  <a:cubicBezTo>
                    <a:pt x="7404" y="12760"/>
                    <a:pt x="7750" y="12414"/>
                    <a:pt x="7750" y="11941"/>
                  </a:cubicBezTo>
                  <a:lnTo>
                    <a:pt x="7750" y="11185"/>
                  </a:lnTo>
                  <a:cubicBezTo>
                    <a:pt x="8097" y="11091"/>
                    <a:pt x="8475" y="10965"/>
                    <a:pt x="8790" y="10776"/>
                  </a:cubicBezTo>
                  <a:lnTo>
                    <a:pt x="9294" y="11280"/>
                  </a:lnTo>
                  <a:cubicBezTo>
                    <a:pt x="9452" y="11437"/>
                    <a:pt x="9664" y="11516"/>
                    <a:pt x="9877" y="11516"/>
                  </a:cubicBezTo>
                  <a:cubicBezTo>
                    <a:pt x="10090" y="11516"/>
                    <a:pt x="10302" y="11437"/>
                    <a:pt x="10460" y="11280"/>
                  </a:cubicBezTo>
                  <a:lnTo>
                    <a:pt x="11247" y="10492"/>
                  </a:lnTo>
                  <a:cubicBezTo>
                    <a:pt x="11563" y="10177"/>
                    <a:pt x="11563" y="9610"/>
                    <a:pt x="11247" y="9295"/>
                  </a:cubicBezTo>
                  <a:lnTo>
                    <a:pt x="10743" y="8791"/>
                  </a:lnTo>
                  <a:cubicBezTo>
                    <a:pt x="10932" y="8476"/>
                    <a:pt x="11058" y="8129"/>
                    <a:pt x="11184" y="7783"/>
                  </a:cubicBezTo>
                  <a:lnTo>
                    <a:pt x="11941" y="7783"/>
                  </a:lnTo>
                  <a:cubicBezTo>
                    <a:pt x="12413" y="7783"/>
                    <a:pt x="12760" y="7405"/>
                    <a:pt x="12760" y="6932"/>
                  </a:cubicBezTo>
                  <a:lnTo>
                    <a:pt x="12760" y="5829"/>
                  </a:lnTo>
                  <a:cubicBezTo>
                    <a:pt x="12760" y="5325"/>
                    <a:pt x="12350" y="4979"/>
                    <a:pt x="11941" y="4979"/>
                  </a:cubicBezTo>
                  <a:lnTo>
                    <a:pt x="11184" y="4979"/>
                  </a:lnTo>
                  <a:cubicBezTo>
                    <a:pt x="11058" y="4632"/>
                    <a:pt x="10932" y="4254"/>
                    <a:pt x="10743" y="3939"/>
                  </a:cubicBezTo>
                  <a:lnTo>
                    <a:pt x="11247" y="3435"/>
                  </a:lnTo>
                  <a:cubicBezTo>
                    <a:pt x="11563" y="3120"/>
                    <a:pt x="11563" y="2553"/>
                    <a:pt x="11247" y="2238"/>
                  </a:cubicBezTo>
                  <a:lnTo>
                    <a:pt x="10460" y="1450"/>
                  </a:lnTo>
                  <a:cubicBezTo>
                    <a:pt x="10302" y="1293"/>
                    <a:pt x="10090" y="1214"/>
                    <a:pt x="9877" y="1214"/>
                  </a:cubicBezTo>
                  <a:cubicBezTo>
                    <a:pt x="9664" y="1214"/>
                    <a:pt x="9452" y="1293"/>
                    <a:pt x="9294" y="1450"/>
                  </a:cubicBezTo>
                  <a:lnTo>
                    <a:pt x="8790" y="1986"/>
                  </a:lnTo>
                  <a:cubicBezTo>
                    <a:pt x="8475" y="1765"/>
                    <a:pt x="8097" y="1671"/>
                    <a:pt x="7750" y="1545"/>
                  </a:cubicBezTo>
                  <a:lnTo>
                    <a:pt x="7750" y="852"/>
                  </a:lnTo>
                  <a:cubicBezTo>
                    <a:pt x="7750" y="379"/>
                    <a:pt x="7404" y="1"/>
                    <a:pt x="6931" y="1"/>
                  </a:cubicBezTo>
                  <a:close/>
                </a:path>
              </a:pathLst>
            </a:custGeom>
            <a:solidFill>
              <a:srgbClr val="191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42115028"/>
      </p:ext>
    </p:extLst>
  </p:cSld>
  <p:clrMapOvr>
    <a:masterClrMapping/>
  </p:clrMapOvr>
</p:sld>
</file>

<file path=ppt/theme/theme1.xml><?xml version="1.0" encoding="utf-8"?>
<a:theme xmlns:a="http://schemas.openxmlformats.org/drawingml/2006/main" name="Communication Consulting">
  <a:themeElements>
    <a:clrScheme name="Couleurs Wize Alliance">
      <a:dk1>
        <a:srgbClr val="191D59"/>
      </a:dk1>
      <a:lt1>
        <a:srgbClr val="FEFFFF"/>
      </a:lt1>
      <a:dk2>
        <a:srgbClr val="BDC4D6"/>
      </a:dk2>
      <a:lt2>
        <a:srgbClr val="FEFFFE"/>
      </a:lt2>
      <a:accent1>
        <a:srgbClr val="FF7400"/>
      </a:accent1>
      <a:accent2>
        <a:srgbClr val="191D59"/>
      </a:accent2>
      <a:accent3>
        <a:srgbClr val="BDC4D6"/>
      </a:accent3>
      <a:accent4>
        <a:srgbClr val="FF7400"/>
      </a:accent4>
      <a:accent5>
        <a:srgbClr val="191D59"/>
      </a:accent5>
      <a:accent6>
        <a:srgbClr val="BDC4D6"/>
      </a:accent6>
      <a:hlink>
        <a:srgbClr val="FF7400"/>
      </a:hlink>
      <a:folHlink>
        <a:srgbClr val="191D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1657</TotalTime>
  <Words>63</Words>
  <Application>Microsoft Macintosh PowerPoint</Application>
  <PresentationFormat>Affichage à l'écran (16:9)</PresentationFormat>
  <Paragraphs>58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Barlow Semi Condensed</vt:lpstr>
      <vt:lpstr>Arial</vt:lpstr>
      <vt:lpstr>Fjalla One</vt:lpstr>
      <vt:lpstr>Inconsolata</vt:lpstr>
      <vt:lpstr>Anton</vt:lpstr>
      <vt:lpstr>Roboto Slab Regular</vt:lpstr>
      <vt:lpstr>Communication Consulting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CONSULTING</dc:title>
  <cp:lastModifiedBy>Alice Caubriere</cp:lastModifiedBy>
  <cp:revision>48</cp:revision>
  <dcterms:modified xsi:type="dcterms:W3CDTF">2021-03-29T12:25:27Z</dcterms:modified>
</cp:coreProperties>
</file>